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9" r:id="rId3"/>
    <p:sldMasterId id="2147483790" r:id="rId4"/>
    <p:sldMasterId id="2147483791" r:id="rId5"/>
    <p:sldMasterId id="2147483792" r:id="rId6"/>
    <p:sldMasterId id="214748379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Lst>
  <p:sldSz cy="6858000" cx="12192000"/>
  <p:notesSz cx="6858000" cy="9144000"/>
  <p:embeddedFontLst>
    <p:embeddedFont>
      <p:font typeface="Poppins"/>
      <p:regular r:id="rId35"/>
      <p:bold r:id="rId36"/>
      <p:italic r:id="rId37"/>
      <p:boldItalic r:id="rId38"/>
    </p:embeddedFont>
    <p:embeddedFont>
      <p:font typeface="PT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2.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1.xml"/><Relationship Id="rId7" Type="http://schemas.openxmlformats.org/officeDocument/2006/relationships/slideMaster" Target="slideMasters/slideMaster5.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slide" Target="slides/slide25.xml"/><Relationship Id="rId10" Type="http://schemas.openxmlformats.org/officeDocument/2006/relationships/slide" Target="slides/slide2.xml"/><Relationship Id="rId32" Type="http://schemas.openxmlformats.org/officeDocument/2006/relationships/slide" Target="slides/slide24.xml"/><Relationship Id="rId13" Type="http://schemas.openxmlformats.org/officeDocument/2006/relationships/slide" Target="slides/slide5.xml"/><Relationship Id="rId35" Type="http://schemas.openxmlformats.org/officeDocument/2006/relationships/font" Target="fonts/Poppins-regular.fntdata"/><Relationship Id="rId12" Type="http://schemas.openxmlformats.org/officeDocument/2006/relationships/slide" Target="slides/slide4.xml"/><Relationship Id="rId34" Type="http://schemas.openxmlformats.org/officeDocument/2006/relationships/slide" Target="slides/slide26.xml"/><Relationship Id="rId15" Type="http://schemas.openxmlformats.org/officeDocument/2006/relationships/slide" Target="slides/slide7.xml"/><Relationship Id="rId37" Type="http://schemas.openxmlformats.org/officeDocument/2006/relationships/font" Target="fonts/Poppins-italic.fntdata"/><Relationship Id="rId14" Type="http://schemas.openxmlformats.org/officeDocument/2006/relationships/slide" Target="slides/slide6.xml"/><Relationship Id="rId36" Type="http://schemas.openxmlformats.org/officeDocument/2006/relationships/font" Target="fonts/Poppins-bold.fntdata"/><Relationship Id="rId17" Type="http://schemas.openxmlformats.org/officeDocument/2006/relationships/slide" Target="slides/slide9.xml"/><Relationship Id="rId39" Type="http://schemas.openxmlformats.org/officeDocument/2006/relationships/font" Target="fonts/PTSans-regular.fntdata"/><Relationship Id="rId16" Type="http://schemas.openxmlformats.org/officeDocument/2006/relationships/slide" Target="slides/slide8.xml"/><Relationship Id="rId38" Type="http://schemas.openxmlformats.org/officeDocument/2006/relationships/font" Target="fonts/Poppins-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32b804878c_1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332b804878c_1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38cba759d65_0_28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38cba759d65_0_2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39b97044d57_0_9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39b97044d5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384ad0a0537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384ad0a053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39b97044d57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39b97044d5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3820afd606e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3820afd606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Sadly, we decided not to cut the refrigeration lines to avoid risking our second refrigerators active cycle. We were originally planning on doing this to make the freezer section larger, but we will instead be choosing a more safe route to test our hypothesis of will the ice storage save us more money. To adjust, we choose to </a:t>
            </a:r>
            <a:r>
              <a:rPr lang="en-US"/>
              <a:t>shrink</a:t>
            </a:r>
            <a:r>
              <a:rPr lang="en-US"/>
              <a:t> our thermal storage </a:t>
            </a:r>
            <a:r>
              <a:rPr lang="en-US"/>
              <a:t>prototype</a:t>
            </a:r>
            <a:r>
              <a:rPr lang="en-US"/>
              <a:t> to fit in to the freezer. One key factor was the height, and to reduce this we opted </a:t>
            </a:r>
            <a:r>
              <a:rPr lang="en-US"/>
              <a:t>for</a:t>
            </a:r>
            <a:r>
              <a:rPr lang="en-US"/>
              <a:t> a more practical design that eliminates double layers and </a:t>
            </a:r>
            <a:r>
              <a:rPr lang="en-US"/>
              <a:t>internal</a:t>
            </a:r>
            <a:r>
              <a:rPr lang="en-US"/>
              <a:t> metal volume where more ice can be. Kalino will talk about the 3D printed design that will increase heat transfer in the airflow vanes of the heat sinks.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39b97044d57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39b97044d5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Sadly, we decided not to cut the refrigeration lines to avoid risking our second refrigerators active cycle. We were originally planning on doing this to make the freezer section larger, but we will instead be choosing a more safe route to test our hypothesis of will the ice storage save us more money. To adjust, we choose to shrink our thermal storage prototype to fit in to the freezer. One key factor was the height, and to reduce this we opted for a more practical design that eliminates double layers and internal metal volume where more ice can be. Kalino will talk about the 3D printed design that will increase heat transfer in the airflow vanes of the heat sinks.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38cba759d65_0_28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38cba759d65_0_2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Caleb</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38cba759d65_0_28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38cba759d65_0_2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g38cba759d65_0_28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91" name="Google Shape;1691;g38cba759d65_0_2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1" name="Shape 1711"/>
        <p:cNvGrpSpPr/>
        <p:nvPr/>
      </p:nvGrpSpPr>
      <p:grpSpPr>
        <a:xfrm>
          <a:off x="0" y="0"/>
          <a:ext cx="0" cy="0"/>
          <a:chOff x="0" y="0"/>
          <a:chExt cx="0" cy="0"/>
        </a:xfrm>
      </p:grpSpPr>
      <p:sp>
        <p:nvSpPr>
          <p:cNvPr id="1712" name="Google Shape;1712;g3820afd606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13" name="Google Shape;1713;g3820afd60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38cba759d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38cba759d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38cba759d65_0_2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38cba759d65_0_2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3" name="Shape 1733"/>
        <p:cNvGrpSpPr/>
        <p:nvPr/>
      </p:nvGrpSpPr>
      <p:grpSpPr>
        <a:xfrm>
          <a:off x="0" y="0"/>
          <a:ext cx="0" cy="0"/>
          <a:chOff x="0" y="0"/>
          <a:chExt cx="0" cy="0"/>
        </a:xfrm>
      </p:grpSpPr>
      <p:sp>
        <p:nvSpPr>
          <p:cNvPr id="1734" name="Google Shape;1734;g39c0198c0b4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5" name="Google Shape;1735;g39c0198c0b4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39c0198c0b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39c0198c0b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3" name="Shape 1753"/>
        <p:cNvGrpSpPr/>
        <p:nvPr/>
      </p:nvGrpSpPr>
      <p:grpSpPr>
        <a:xfrm>
          <a:off x="0" y="0"/>
          <a:ext cx="0" cy="0"/>
          <a:chOff x="0" y="0"/>
          <a:chExt cx="0" cy="0"/>
        </a:xfrm>
      </p:grpSpPr>
      <p:sp>
        <p:nvSpPr>
          <p:cNvPr id="1754" name="Google Shape;1754;g39c0198c0b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5" name="Google Shape;1755;g39c0198c0b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39befb3f297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39befb3f29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Caleb</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38cba759d65_0_2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g38cba759d65_0_29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332b804878c_1_6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332b804878c_1_6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8cba759d65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38cba759d65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34ec8575b2b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34ec8575b2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sum of load of initial calculations grocery load combined with the load lost through walls was </a:t>
            </a:r>
            <a:r>
              <a:rPr lang="en-US"/>
              <a:t>calculated</a:t>
            </a:r>
            <a:r>
              <a:rPr lang="en-US"/>
              <a:t> to be about 51 watts on average. In order to account for this load to run our passive cycle during this high utility rate period, the volume of ice required was </a:t>
            </a:r>
            <a:r>
              <a:rPr lang="en-US"/>
              <a:t>about</a:t>
            </a:r>
            <a:r>
              <a:rPr lang="en-US"/>
              <a:t> 109 cube inches.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 of water = cooling load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Total cooling Load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38cba759d65_0_28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38cba759d65_0_2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Caleb</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38cba759d65_0_28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38cba759d65_0_2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3826a055fde_0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3826a055f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3950deb60c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3950deb60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5" name="Shape 1575"/>
        <p:cNvGrpSpPr/>
        <p:nvPr/>
      </p:nvGrpSpPr>
      <p:grpSpPr>
        <a:xfrm>
          <a:off x="0" y="0"/>
          <a:ext cx="0" cy="0"/>
          <a:chOff x="0" y="0"/>
          <a:chExt cx="0" cy="0"/>
        </a:xfrm>
      </p:grpSpPr>
      <p:sp>
        <p:nvSpPr>
          <p:cNvPr id="1576" name="Google Shape;1576;g38cba759d65_0_27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38cba759d65_0_2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Caleb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hyperlink" Target="http://bit.ly/2TtBDfr" TargetMode="External"/><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hyperlink" Target="http://bit.ly/2TtBDfr" TargetMode="External"/><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hyperlink" Target="http://bit.ly/2TtBDfr" TargetMode="External"/><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hyperlink" Target="http://bit.ly/2TtBDfr" TargetMode="External"/><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hyperlink" Target="http://bit.ly/2TtBDfr" TargetMode="External"/><Relationship Id="rId6" Type="http://schemas.openxmlformats.org/officeDocument/2006/relationships/image" Target="../media/image1.png"/><Relationship Id="rId7" Type="http://schemas.openxmlformats.org/officeDocument/2006/relationships/image" Target="../media/image5.png"/><Relationship Id="rId8"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 Id="rId8"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 Id="rId6"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7.png"/><Relationship Id="rId7"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 name="Google Shape;10;p2"/>
          <p:cNvSpPr txBox="1"/>
          <p:nvPr>
            <p:ph type="ctrTitle"/>
          </p:nvPr>
        </p:nvSpPr>
        <p:spPr>
          <a:xfrm>
            <a:off x="1296400" y="1977067"/>
            <a:ext cx="9599100" cy="1969500"/>
          </a:xfrm>
          <a:prstGeom prst="rect">
            <a:avLst/>
          </a:prstGeom>
        </p:spPr>
        <p:txBody>
          <a:bodyPr anchorCtr="0" anchor="b" bIns="121900" lIns="121900" spcFirstLastPara="1" rIns="121900" wrap="square" tIns="121900">
            <a:noAutofit/>
          </a:bodyPr>
          <a:lstStyle>
            <a:lvl1pPr lvl="0" algn="ctr">
              <a:spcBef>
                <a:spcPts val="0"/>
              </a:spcBef>
              <a:spcAft>
                <a:spcPts val="0"/>
              </a:spcAft>
              <a:buClr>
                <a:srgbClr val="191919"/>
              </a:buClr>
              <a:buSzPts val="6900"/>
              <a:buNone/>
              <a:defRPr sz="6000"/>
            </a:lvl1pPr>
            <a:lvl2pPr lvl="1" algn="ctr">
              <a:spcBef>
                <a:spcPts val="0"/>
              </a:spcBef>
              <a:spcAft>
                <a:spcPts val="0"/>
              </a:spcAft>
              <a:buClr>
                <a:srgbClr val="191919"/>
              </a:buClr>
              <a:buSzPts val="6900"/>
              <a:buNone/>
              <a:defRPr sz="6900">
                <a:solidFill>
                  <a:srgbClr val="191919"/>
                </a:solidFill>
              </a:defRPr>
            </a:lvl2pPr>
            <a:lvl3pPr lvl="2" algn="ctr">
              <a:spcBef>
                <a:spcPts val="0"/>
              </a:spcBef>
              <a:spcAft>
                <a:spcPts val="0"/>
              </a:spcAft>
              <a:buClr>
                <a:srgbClr val="191919"/>
              </a:buClr>
              <a:buSzPts val="6900"/>
              <a:buNone/>
              <a:defRPr sz="6900">
                <a:solidFill>
                  <a:srgbClr val="191919"/>
                </a:solidFill>
              </a:defRPr>
            </a:lvl3pPr>
            <a:lvl4pPr lvl="3" algn="ctr">
              <a:spcBef>
                <a:spcPts val="0"/>
              </a:spcBef>
              <a:spcAft>
                <a:spcPts val="0"/>
              </a:spcAft>
              <a:buClr>
                <a:srgbClr val="191919"/>
              </a:buClr>
              <a:buSzPts val="6900"/>
              <a:buNone/>
              <a:defRPr sz="6900">
                <a:solidFill>
                  <a:srgbClr val="191919"/>
                </a:solidFill>
              </a:defRPr>
            </a:lvl4pPr>
            <a:lvl5pPr lvl="4" algn="ctr">
              <a:spcBef>
                <a:spcPts val="0"/>
              </a:spcBef>
              <a:spcAft>
                <a:spcPts val="0"/>
              </a:spcAft>
              <a:buClr>
                <a:srgbClr val="191919"/>
              </a:buClr>
              <a:buSzPts val="6900"/>
              <a:buNone/>
              <a:defRPr sz="6900">
                <a:solidFill>
                  <a:srgbClr val="191919"/>
                </a:solidFill>
              </a:defRPr>
            </a:lvl5pPr>
            <a:lvl6pPr lvl="5" algn="ctr">
              <a:spcBef>
                <a:spcPts val="0"/>
              </a:spcBef>
              <a:spcAft>
                <a:spcPts val="0"/>
              </a:spcAft>
              <a:buClr>
                <a:srgbClr val="191919"/>
              </a:buClr>
              <a:buSzPts val="6900"/>
              <a:buNone/>
              <a:defRPr sz="6900">
                <a:solidFill>
                  <a:srgbClr val="191919"/>
                </a:solidFill>
              </a:defRPr>
            </a:lvl6pPr>
            <a:lvl7pPr lvl="6" algn="ctr">
              <a:spcBef>
                <a:spcPts val="0"/>
              </a:spcBef>
              <a:spcAft>
                <a:spcPts val="0"/>
              </a:spcAft>
              <a:buClr>
                <a:srgbClr val="191919"/>
              </a:buClr>
              <a:buSzPts val="6900"/>
              <a:buNone/>
              <a:defRPr sz="6900">
                <a:solidFill>
                  <a:srgbClr val="191919"/>
                </a:solidFill>
              </a:defRPr>
            </a:lvl7pPr>
            <a:lvl8pPr lvl="7" algn="ctr">
              <a:spcBef>
                <a:spcPts val="0"/>
              </a:spcBef>
              <a:spcAft>
                <a:spcPts val="0"/>
              </a:spcAft>
              <a:buClr>
                <a:srgbClr val="191919"/>
              </a:buClr>
              <a:buSzPts val="6900"/>
              <a:buNone/>
              <a:defRPr sz="6900">
                <a:solidFill>
                  <a:srgbClr val="191919"/>
                </a:solidFill>
              </a:defRPr>
            </a:lvl8pPr>
            <a:lvl9pPr lvl="8" algn="ctr">
              <a:spcBef>
                <a:spcPts val="0"/>
              </a:spcBef>
              <a:spcAft>
                <a:spcPts val="0"/>
              </a:spcAft>
              <a:buClr>
                <a:srgbClr val="191919"/>
              </a:buClr>
              <a:buSzPts val="6900"/>
              <a:buNone/>
              <a:defRPr sz="6900">
                <a:solidFill>
                  <a:srgbClr val="191919"/>
                </a:solidFill>
              </a:defRPr>
            </a:lvl9pPr>
          </a:lstStyle>
          <a:p/>
        </p:txBody>
      </p:sp>
      <p:sp>
        <p:nvSpPr>
          <p:cNvPr id="11" name="Google Shape;11;p2"/>
          <p:cNvSpPr txBox="1"/>
          <p:nvPr>
            <p:ph idx="1" type="subTitle"/>
          </p:nvPr>
        </p:nvSpPr>
        <p:spPr>
          <a:xfrm>
            <a:off x="1296400" y="4318937"/>
            <a:ext cx="9599100" cy="5619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9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2" name="Google Shape;12;p2"/>
          <p:cNvGrpSpPr/>
          <p:nvPr/>
        </p:nvGrpSpPr>
        <p:grpSpPr>
          <a:xfrm>
            <a:off x="-9099" y="2150"/>
            <a:ext cx="12217745" cy="6862603"/>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9092" y="-9867"/>
            <a:ext cx="12209878" cy="6877561"/>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9" name="Google Shape;89;p11"/>
          <p:cNvSpPr txBox="1"/>
          <p:nvPr>
            <p:ph hasCustomPrompt="1" type="title"/>
          </p:nvPr>
        </p:nvSpPr>
        <p:spPr>
          <a:xfrm>
            <a:off x="3302000" y="2496600"/>
            <a:ext cx="5588100" cy="1391700"/>
          </a:xfrm>
          <a:prstGeom prst="rect">
            <a:avLst/>
          </a:prstGeom>
          <a:noFill/>
        </p:spPr>
        <p:txBody>
          <a:bodyPr anchorCtr="0" anchor="b" bIns="121900" lIns="121900" spcFirstLastPara="1" rIns="121900" wrap="square" tIns="121900">
            <a:noAutofit/>
          </a:bodyPr>
          <a:lstStyle>
            <a:lvl1pPr lvl="0" algn="ctr">
              <a:spcBef>
                <a:spcPts val="0"/>
              </a:spcBef>
              <a:spcAft>
                <a:spcPts val="0"/>
              </a:spcAft>
              <a:buSzPts val="12800"/>
              <a:buNone/>
              <a:defRPr sz="80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90" name="Google Shape;90;p11"/>
          <p:cNvSpPr txBox="1"/>
          <p:nvPr>
            <p:ph idx="1" type="subTitle"/>
          </p:nvPr>
        </p:nvSpPr>
        <p:spPr>
          <a:xfrm>
            <a:off x="3302000" y="3786600"/>
            <a:ext cx="5588100" cy="5748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19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91" name="Google Shape;91;p11"/>
          <p:cNvPicPr preferRelativeResize="0"/>
          <p:nvPr/>
        </p:nvPicPr>
        <p:blipFill>
          <a:blip r:embed="rId3">
            <a:alphaModFix/>
          </a:blip>
          <a:stretch>
            <a:fillRect/>
          </a:stretch>
        </p:blipFill>
        <p:spPr>
          <a:xfrm rot="5400000">
            <a:off x="-227713" y="351490"/>
            <a:ext cx="2357335" cy="1800767"/>
          </a:xfrm>
          <a:prstGeom prst="rect">
            <a:avLst/>
          </a:prstGeom>
          <a:noFill/>
          <a:ln>
            <a:noFill/>
          </a:ln>
        </p:spPr>
      </p:pic>
      <p:grpSp>
        <p:nvGrpSpPr>
          <p:cNvPr id="92" name="Google Shape;92;p11"/>
          <p:cNvGrpSpPr/>
          <p:nvPr/>
        </p:nvGrpSpPr>
        <p:grpSpPr>
          <a:xfrm flipH="1">
            <a:off x="305" y="0"/>
            <a:ext cx="12191695" cy="6877561"/>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6404" y="0"/>
            <a:ext cx="12198403" cy="6871695"/>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029" name="Shape 1029"/>
        <p:cNvGrpSpPr/>
        <p:nvPr/>
      </p:nvGrpSpPr>
      <p:grpSpPr>
        <a:xfrm>
          <a:off x="0" y="0"/>
          <a:ext cx="0" cy="0"/>
          <a:chOff x="0" y="0"/>
          <a:chExt cx="0" cy="0"/>
        </a:xfrm>
      </p:grpSpPr>
      <p:pic>
        <p:nvPicPr>
          <p:cNvPr id="1030" name="Google Shape;1030;p10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31" name="Google Shape;1031;p104"/>
          <p:cNvSpPr txBox="1"/>
          <p:nvPr>
            <p:ph type="title"/>
          </p:nvPr>
        </p:nvSpPr>
        <p:spPr>
          <a:xfrm>
            <a:off x="960000" y="853440"/>
            <a:ext cx="4313100" cy="14823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032" name="Google Shape;1032;p104"/>
          <p:cNvSpPr txBox="1"/>
          <p:nvPr>
            <p:ph idx="1" type="body"/>
          </p:nvPr>
        </p:nvSpPr>
        <p:spPr>
          <a:xfrm>
            <a:off x="960000" y="2802500"/>
            <a:ext cx="4313100" cy="16659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033" name="Shape 1033"/>
        <p:cNvGrpSpPr/>
        <p:nvPr/>
      </p:nvGrpSpPr>
      <p:grpSpPr>
        <a:xfrm>
          <a:off x="0" y="0"/>
          <a:ext cx="0" cy="0"/>
          <a:chOff x="0" y="0"/>
          <a:chExt cx="0" cy="0"/>
        </a:xfrm>
      </p:grpSpPr>
      <p:pic>
        <p:nvPicPr>
          <p:cNvPr id="1034" name="Google Shape;1034;p10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35" name="Google Shape;1035;p105"/>
          <p:cNvSpPr txBox="1"/>
          <p:nvPr>
            <p:ph type="title"/>
          </p:nvPr>
        </p:nvSpPr>
        <p:spPr>
          <a:xfrm>
            <a:off x="960000" y="717989"/>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036" name="Google Shape;1036;p105"/>
          <p:cNvSpPr txBox="1"/>
          <p:nvPr>
            <p:ph idx="1" type="subTitle"/>
          </p:nvPr>
        </p:nvSpPr>
        <p:spPr>
          <a:xfrm>
            <a:off x="946333"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37" name="Google Shape;1037;p105"/>
          <p:cNvSpPr txBox="1"/>
          <p:nvPr>
            <p:ph idx="2" type="subTitle"/>
          </p:nvPr>
        </p:nvSpPr>
        <p:spPr>
          <a:xfrm>
            <a:off x="460988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38" name="Google Shape;1038;p105"/>
          <p:cNvSpPr txBox="1"/>
          <p:nvPr>
            <p:ph idx="3" type="subTitle"/>
          </p:nvPr>
        </p:nvSpPr>
        <p:spPr>
          <a:xfrm>
            <a:off x="827343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39" name="Google Shape;1039;p105"/>
          <p:cNvSpPr txBox="1"/>
          <p:nvPr>
            <p:ph idx="4" type="subTitle"/>
          </p:nvPr>
        </p:nvSpPr>
        <p:spPr>
          <a:xfrm>
            <a:off x="946344"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40" name="Google Shape;1040;p105"/>
          <p:cNvSpPr txBox="1"/>
          <p:nvPr>
            <p:ph idx="5" type="subTitle"/>
          </p:nvPr>
        </p:nvSpPr>
        <p:spPr>
          <a:xfrm>
            <a:off x="4612212"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41" name="Google Shape;1041;p105"/>
          <p:cNvSpPr txBox="1"/>
          <p:nvPr>
            <p:ph idx="6" type="subTitle"/>
          </p:nvPr>
        </p:nvSpPr>
        <p:spPr>
          <a:xfrm>
            <a:off x="8273446"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1042" name="Google Shape;1042;p105"/>
          <p:cNvPicPr preferRelativeResize="0"/>
          <p:nvPr/>
        </p:nvPicPr>
        <p:blipFill>
          <a:blip r:embed="rId3">
            <a:alphaModFix/>
          </a:blip>
          <a:stretch>
            <a:fillRect/>
          </a:stretch>
        </p:blipFill>
        <p:spPr>
          <a:xfrm rot="5400000">
            <a:off x="10894932" y="5560967"/>
            <a:ext cx="1297034" cy="1297034"/>
          </a:xfrm>
          <a:prstGeom prst="rect">
            <a:avLst/>
          </a:prstGeom>
          <a:noFill/>
          <a:ln>
            <a:noFill/>
          </a:ln>
        </p:spPr>
      </p:pic>
      <p:grpSp>
        <p:nvGrpSpPr>
          <p:cNvPr id="1043" name="Google Shape;1043;p105"/>
          <p:cNvGrpSpPr/>
          <p:nvPr/>
        </p:nvGrpSpPr>
        <p:grpSpPr>
          <a:xfrm flipH="1">
            <a:off x="3494184" y="0"/>
            <a:ext cx="8697818" cy="493188"/>
            <a:chOff x="0" y="0"/>
            <a:chExt cx="6523526" cy="369900"/>
          </a:xfrm>
        </p:grpSpPr>
        <p:pic>
          <p:nvPicPr>
            <p:cNvPr id="1044" name="Google Shape;1044;p105"/>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045" name="Google Shape;1045;p105"/>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046" name="Shape 1046"/>
        <p:cNvGrpSpPr/>
        <p:nvPr/>
      </p:nvGrpSpPr>
      <p:grpSpPr>
        <a:xfrm>
          <a:off x="0" y="0"/>
          <a:ext cx="0" cy="0"/>
          <a:chOff x="0" y="0"/>
          <a:chExt cx="0" cy="0"/>
        </a:xfrm>
      </p:grpSpPr>
      <p:pic>
        <p:nvPicPr>
          <p:cNvPr id="1047" name="Google Shape;1047;p10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48" name="Google Shape;1048;p10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049" name="Google Shape;1049;p106"/>
          <p:cNvSpPr txBox="1"/>
          <p:nvPr>
            <p:ph idx="1" type="subTitle"/>
          </p:nvPr>
        </p:nvSpPr>
        <p:spPr>
          <a:xfrm>
            <a:off x="960000"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50" name="Google Shape;1050;p106"/>
          <p:cNvSpPr txBox="1"/>
          <p:nvPr>
            <p:ph idx="2" type="subTitle"/>
          </p:nvPr>
        </p:nvSpPr>
        <p:spPr>
          <a:xfrm>
            <a:off x="6508221"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51" name="Google Shape;1051;p106"/>
          <p:cNvSpPr txBox="1"/>
          <p:nvPr>
            <p:ph idx="3" type="subTitle"/>
          </p:nvPr>
        </p:nvSpPr>
        <p:spPr>
          <a:xfrm>
            <a:off x="960000"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52" name="Google Shape;1052;p106"/>
          <p:cNvSpPr txBox="1"/>
          <p:nvPr>
            <p:ph idx="4" type="subTitle"/>
          </p:nvPr>
        </p:nvSpPr>
        <p:spPr>
          <a:xfrm>
            <a:off x="6508221"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53" name="Google Shape;1053;p106"/>
          <p:cNvSpPr txBox="1"/>
          <p:nvPr>
            <p:ph idx="5" type="subTitle"/>
          </p:nvPr>
        </p:nvSpPr>
        <p:spPr>
          <a:xfrm>
            <a:off x="96000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54" name="Google Shape;1054;p106"/>
          <p:cNvSpPr txBox="1"/>
          <p:nvPr>
            <p:ph idx="6" type="subTitle"/>
          </p:nvPr>
        </p:nvSpPr>
        <p:spPr>
          <a:xfrm>
            <a:off x="960000"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55" name="Google Shape;1055;p106"/>
          <p:cNvSpPr txBox="1"/>
          <p:nvPr>
            <p:ph idx="7" type="subTitle"/>
          </p:nvPr>
        </p:nvSpPr>
        <p:spPr>
          <a:xfrm>
            <a:off x="650817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56" name="Google Shape;1056;p106"/>
          <p:cNvSpPr txBox="1"/>
          <p:nvPr>
            <p:ph idx="8" type="subTitle"/>
          </p:nvPr>
        </p:nvSpPr>
        <p:spPr>
          <a:xfrm>
            <a:off x="6508173"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1057" name="Google Shape;1057;p106"/>
          <p:cNvGrpSpPr/>
          <p:nvPr/>
        </p:nvGrpSpPr>
        <p:grpSpPr>
          <a:xfrm>
            <a:off x="-1" y="-6292"/>
            <a:ext cx="12191696" cy="6864104"/>
            <a:chOff x="-1" y="-4719"/>
            <a:chExt cx="9144001" cy="5148207"/>
          </a:xfrm>
        </p:grpSpPr>
        <p:pic>
          <p:nvPicPr>
            <p:cNvPr id="1058" name="Google Shape;1058;p106"/>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059" name="Google Shape;1059;p106"/>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1060" name="Google Shape;1060;p106"/>
          <p:cNvGrpSpPr/>
          <p:nvPr/>
        </p:nvGrpSpPr>
        <p:grpSpPr>
          <a:xfrm rot="10800000">
            <a:off x="305" y="-6126"/>
            <a:ext cx="6508068" cy="487588"/>
            <a:chOff x="4261050" y="4610675"/>
            <a:chExt cx="4881173" cy="365700"/>
          </a:xfrm>
        </p:grpSpPr>
        <p:pic>
          <p:nvPicPr>
            <p:cNvPr id="1061" name="Google Shape;1061;p106"/>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062" name="Google Shape;1062;p106"/>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063" name="Shape 1063"/>
        <p:cNvGrpSpPr/>
        <p:nvPr/>
      </p:nvGrpSpPr>
      <p:grpSpPr>
        <a:xfrm>
          <a:off x="0" y="0"/>
          <a:ext cx="0" cy="0"/>
          <a:chOff x="0" y="0"/>
          <a:chExt cx="0" cy="0"/>
        </a:xfrm>
      </p:grpSpPr>
      <p:pic>
        <p:nvPicPr>
          <p:cNvPr id="1064" name="Google Shape;1064;p10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65" name="Google Shape;1065;p107"/>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066" name="Google Shape;1066;p107"/>
          <p:cNvSpPr txBox="1"/>
          <p:nvPr>
            <p:ph idx="1" type="subTitle"/>
          </p:nvPr>
        </p:nvSpPr>
        <p:spPr>
          <a:xfrm>
            <a:off x="960100"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67" name="Google Shape;1067;p107"/>
          <p:cNvSpPr txBox="1"/>
          <p:nvPr>
            <p:ph idx="2" type="subTitle"/>
          </p:nvPr>
        </p:nvSpPr>
        <p:spPr>
          <a:xfrm>
            <a:off x="4525174"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68" name="Google Shape;1068;p107"/>
          <p:cNvSpPr txBox="1"/>
          <p:nvPr>
            <p:ph idx="3" type="subTitle"/>
          </p:nvPr>
        </p:nvSpPr>
        <p:spPr>
          <a:xfrm>
            <a:off x="960100"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69" name="Google Shape;1069;p107"/>
          <p:cNvSpPr txBox="1"/>
          <p:nvPr>
            <p:ph idx="4" type="subTitle"/>
          </p:nvPr>
        </p:nvSpPr>
        <p:spPr>
          <a:xfrm>
            <a:off x="4525174"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70" name="Google Shape;1070;p107"/>
          <p:cNvSpPr txBox="1"/>
          <p:nvPr>
            <p:ph idx="5" type="subTitle"/>
          </p:nvPr>
        </p:nvSpPr>
        <p:spPr>
          <a:xfrm>
            <a:off x="8090248"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71" name="Google Shape;1071;p107"/>
          <p:cNvSpPr txBox="1"/>
          <p:nvPr>
            <p:ph idx="6" type="subTitle"/>
          </p:nvPr>
        </p:nvSpPr>
        <p:spPr>
          <a:xfrm>
            <a:off x="8090248"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72" name="Google Shape;1072;p107"/>
          <p:cNvSpPr txBox="1"/>
          <p:nvPr>
            <p:ph idx="7" type="subTitle"/>
          </p:nvPr>
        </p:nvSpPr>
        <p:spPr>
          <a:xfrm>
            <a:off x="960100" y="1901952"/>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73" name="Google Shape;1073;p107"/>
          <p:cNvSpPr txBox="1"/>
          <p:nvPr>
            <p:ph idx="8" type="subTitle"/>
          </p:nvPr>
        </p:nvSpPr>
        <p:spPr>
          <a:xfrm>
            <a:off x="4527174"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74" name="Google Shape;1074;p107"/>
          <p:cNvSpPr txBox="1"/>
          <p:nvPr>
            <p:ph idx="9" type="subTitle"/>
          </p:nvPr>
        </p:nvSpPr>
        <p:spPr>
          <a:xfrm>
            <a:off x="8090248"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75" name="Google Shape;1075;p107"/>
          <p:cNvSpPr txBox="1"/>
          <p:nvPr>
            <p:ph idx="13" type="subTitle"/>
          </p:nvPr>
        </p:nvSpPr>
        <p:spPr>
          <a:xfrm>
            <a:off x="960100" y="4194048"/>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76" name="Google Shape;1076;p107"/>
          <p:cNvSpPr txBox="1"/>
          <p:nvPr>
            <p:ph idx="14" type="subTitle"/>
          </p:nvPr>
        </p:nvSpPr>
        <p:spPr>
          <a:xfrm>
            <a:off x="4525174"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077" name="Google Shape;1077;p107"/>
          <p:cNvSpPr txBox="1"/>
          <p:nvPr>
            <p:ph idx="15" type="subTitle"/>
          </p:nvPr>
        </p:nvSpPr>
        <p:spPr>
          <a:xfrm>
            <a:off x="8090248"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1078" name="Google Shape;1078;p107"/>
          <p:cNvPicPr preferRelativeResize="0"/>
          <p:nvPr/>
        </p:nvPicPr>
        <p:blipFill rotWithShape="1">
          <a:blip r:embed="rId3">
            <a:alphaModFix/>
          </a:blip>
          <a:srcRect b="22414" l="68148" r="0" t="0"/>
          <a:stretch/>
        </p:blipFill>
        <p:spPr>
          <a:xfrm rot="10800000">
            <a:off x="11441131" y="85835"/>
            <a:ext cx="750835" cy="1397098"/>
          </a:xfrm>
          <a:prstGeom prst="rect">
            <a:avLst/>
          </a:prstGeom>
          <a:noFill/>
          <a:ln>
            <a:noFill/>
          </a:ln>
        </p:spPr>
      </p:pic>
      <p:pic>
        <p:nvPicPr>
          <p:cNvPr id="1079" name="Google Shape;1079;p107"/>
          <p:cNvPicPr preferRelativeResize="0"/>
          <p:nvPr/>
        </p:nvPicPr>
        <p:blipFill>
          <a:blip r:embed="rId4">
            <a:alphaModFix/>
          </a:blip>
          <a:stretch>
            <a:fillRect/>
          </a:stretch>
        </p:blipFill>
        <p:spPr>
          <a:xfrm rot="5400000">
            <a:off x="10894966" y="5560967"/>
            <a:ext cx="1297034" cy="1297034"/>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080" name="Shape 1080"/>
        <p:cNvGrpSpPr/>
        <p:nvPr/>
      </p:nvGrpSpPr>
      <p:grpSpPr>
        <a:xfrm>
          <a:off x="0" y="0"/>
          <a:ext cx="0" cy="0"/>
          <a:chOff x="0" y="0"/>
          <a:chExt cx="0" cy="0"/>
        </a:xfrm>
      </p:grpSpPr>
      <p:pic>
        <p:nvPicPr>
          <p:cNvPr id="1081" name="Google Shape;1081;p10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82" name="Google Shape;1082;p108"/>
          <p:cNvSpPr txBox="1"/>
          <p:nvPr>
            <p:ph hasCustomPrompt="1" type="title"/>
          </p:nvPr>
        </p:nvSpPr>
        <p:spPr>
          <a:xfrm>
            <a:off x="4133183" y="2726839"/>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083" name="Google Shape;1083;p108"/>
          <p:cNvSpPr txBox="1"/>
          <p:nvPr>
            <p:ph idx="1" type="subTitle"/>
          </p:nvPr>
        </p:nvSpPr>
        <p:spPr>
          <a:xfrm>
            <a:off x="4133197" y="3650433"/>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1084" name="Google Shape;1084;p108"/>
          <p:cNvSpPr txBox="1"/>
          <p:nvPr>
            <p:ph hasCustomPrompt="1" idx="2" type="title"/>
          </p:nvPr>
        </p:nvSpPr>
        <p:spPr>
          <a:xfrm>
            <a:off x="4133206" y="893250"/>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085" name="Google Shape;1085;p108"/>
          <p:cNvSpPr txBox="1"/>
          <p:nvPr>
            <p:ph idx="3" type="subTitle"/>
          </p:nvPr>
        </p:nvSpPr>
        <p:spPr>
          <a:xfrm>
            <a:off x="4133206" y="1816861"/>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1086" name="Google Shape;1086;p108"/>
          <p:cNvSpPr txBox="1"/>
          <p:nvPr>
            <p:ph hasCustomPrompt="1" idx="4" type="title"/>
          </p:nvPr>
        </p:nvSpPr>
        <p:spPr>
          <a:xfrm>
            <a:off x="4133194" y="4560422"/>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087" name="Google Shape;1087;p108"/>
          <p:cNvSpPr txBox="1"/>
          <p:nvPr>
            <p:ph idx="5" type="subTitle"/>
          </p:nvPr>
        </p:nvSpPr>
        <p:spPr>
          <a:xfrm>
            <a:off x="4133208" y="5484017"/>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grpSp>
        <p:nvGrpSpPr>
          <p:cNvPr id="1088" name="Google Shape;1088;p108"/>
          <p:cNvGrpSpPr/>
          <p:nvPr/>
        </p:nvGrpSpPr>
        <p:grpSpPr>
          <a:xfrm>
            <a:off x="0" y="0"/>
            <a:ext cx="12198420" cy="6871706"/>
            <a:chOff x="0" y="0"/>
            <a:chExt cx="9149044" cy="5153909"/>
          </a:xfrm>
        </p:grpSpPr>
        <p:grpSp>
          <p:nvGrpSpPr>
            <p:cNvPr id="1089" name="Google Shape;1089;p108"/>
            <p:cNvGrpSpPr/>
            <p:nvPr/>
          </p:nvGrpSpPr>
          <p:grpSpPr>
            <a:xfrm>
              <a:off x="2633519" y="4796608"/>
              <a:ext cx="6515525" cy="357300"/>
              <a:chOff x="2633519" y="4796608"/>
              <a:chExt cx="6515525" cy="357300"/>
            </a:xfrm>
          </p:grpSpPr>
          <p:pic>
            <p:nvPicPr>
              <p:cNvPr id="1090" name="Google Shape;1090;p108"/>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1091" name="Google Shape;1091;p108"/>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1092" name="Google Shape;1092;p108"/>
            <p:cNvGrpSpPr/>
            <p:nvPr/>
          </p:nvGrpSpPr>
          <p:grpSpPr>
            <a:xfrm>
              <a:off x="0" y="0"/>
              <a:ext cx="6523526" cy="359400"/>
              <a:chOff x="0" y="0"/>
              <a:chExt cx="6523526" cy="359400"/>
            </a:xfrm>
          </p:grpSpPr>
          <p:pic>
            <p:nvPicPr>
              <p:cNvPr id="1093" name="Google Shape;1093;p108"/>
              <p:cNvPicPr preferRelativeResize="0"/>
              <p:nvPr/>
            </p:nvPicPr>
            <p:blipFill>
              <a:blip r:embed="rId5">
                <a:alphaModFix/>
              </a:blip>
              <a:stretch>
                <a:fillRect/>
              </a:stretch>
            </p:blipFill>
            <p:spPr>
              <a:xfrm>
                <a:off x="0" y="0"/>
                <a:ext cx="6523526" cy="359400"/>
              </a:xfrm>
              <a:prstGeom prst="rect">
                <a:avLst/>
              </a:prstGeom>
              <a:noFill/>
              <a:ln>
                <a:noFill/>
              </a:ln>
            </p:spPr>
          </p:pic>
          <p:pic>
            <p:nvPicPr>
              <p:cNvPr id="1094" name="Google Shape;1094;p108"/>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1095" name="Google Shape;1095;p108"/>
          <p:cNvPicPr preferRelativeResize="0"/>
          <p:nvPr/>
        </p:nvPicPr>
        <p:blipFill rotWithShape="1">
          <a:blip r:embed="rId6">
            <a:alphaModFix/>
          </a:blip>
          <a:srcRect b="129" l="0" r="0" t="129"/>
          <a:stretch/>
        </p:blipFill>
        <p:spPr>
          <a:xfrm rot="5400000">
            <a:off x="-170898" y="4750072"/>
            <a:ext cx="2288928" cy="1743928"/>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096" name="Shape 1096"/>
        <p:cNvGrpSpPr/>
        <p:nvPr/>
      </p:nvGrpSpPr>
      <p:grpSpPr>
        <a:xfrm>
          <a:off x="0" y="0"/>
          <a:ext cx="0" cy="0"/>
          <a:chOff x="0" y="0"/>
          <a:chExt cx="0" cy="0"/>
        </a:xfrm>
      </p:grpSpPr>
      <p:pic>
        <p:nvPicPr>
          <p:cNvPr id="1097" name="Google Shape;1097;p10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98" name="Google Shape;1098;p109"/>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1099" name="Google Shape;1099;p109"/>
          <p:cNvGrpSpPr/>
          <p:nvPr/>
        </p:nvGrpSpPr>
        <p:grpSpPr>
          <a:xfrm>
            <a:off x="0" y="0"/>
            <a:ext cx="8697818" cy="493188"/>
            <a:chOff x="0" y="0"/>
            <a:chExt cx="6523526" cy="369900"/>
          </a:xfrm>
        </p:grpSpPr>
        <p:pic>
          <p:nvPicPr>
            <p:cNvPr id="1100" name="Google Shape;1100;p109"/>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101" name="Google Shape;1101;p109"/>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102" name="Google Shape;1102;p109"/>
          <p:cNvGrpSpPr/>
          <p:nvPr/>
        </p:nvGrpSpPr>
        <p:grpSpPr>
          <a:xfrm>
            <a:off x="0" y="0"/>
            <a:ext cx="12191695" cy="6857845"/>
            <a:chOff x="0" y="0"/>
            <a:chExt cx="9144000" cy="5143512"/>
          </a:xfrm>
        </p:grpSpPr>
        <p:pic>
          <p:nvPicPr>
            <p:cNvPr id="1103" name="Google Shape;1103;p109"/>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104" name="Google Shape;1104;p109"/>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105" name="Shape 1105"/>
        <p:cNvGrpSpPr/>
        <p:nvPr/>
      </p:nvGrpSpPr>
      <p:grpSpPr>
        <a:xfrm>
          <a:off x="0" y="0"/>
          <a:ext cx="0" cy="0"/>
          <a:chOff x="0" y="0"/>
          <a:chExt cx="0" cy="0"/>
        </a:xfrm>
      </p:grpSpPr>
      <p:pic>
        <p:nvPicPr>
          <p:cNvPr id="1106" name="Google Shape;1106;p11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107" name="Google Shape;1107;p110"/>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1108" name="Google Shape;1108;p110"/>
          <p:cNvPicPr preferRelativeResize="0"/>
          <p:nvPr/>
        </p:nvPicPr>
        <p:blipFill rotWithShape="1">
          <a:blip r:embed="rId3">
            <a:alphaModFix/>
          </a:blip>
          <a:srcRect b="34262" l="14813" r="0" t="0"/>
          <a:stretch/>
        </p:blipFill>
        <p:spPr>
          <a:xfrm rot="10800000">
            <a:off x="10205533" y="-54034"/>
            <a:ext cx="2008101" cy="1183768"/>
          </a:xfrm>
          <a:prstGeom prst="rect">
            <a:avLst/>
          </a:prstGeom>
          <a:noFill/>
          <a:ln>
            <a:noFill/>
          </a:ln>
        </p:spPr>
      </p:pic>
      <p:grpSp>
        <p:nvGrpSpPr>
          <p:cNvPr id="1109" name="Google Shape;1109;p110"/>
          <p:cNvGrpSpPr/>
          <p:nvPr/>
        </p:nvGrpSpPr>
        <p:grpSpPr>
          <a:xfrm flipH="1">
            <a:off x="305" y="0"/>
            <a:ext cx="12191695" cy="6857845"/>
            <a:chOff x="0" y="0"/>
            <a:chExt cx="9144000" cy="5143512"/>
          </a:xfrm>
        </p:grpSpPr>
        <p:pic>
          <p:nvPicPr>
            <p:cNvPr id="1110" name="Google Shape;1110;p110"/>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1111" name="Google Shape;1111;p110"/>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112" name="Shape 1112"/>
        <p:cNvGrpSpPr/>
        <p:nvPr/>
      </p:nvGrpSpPr>
      <p:grpSpPr>
        <a:xfrm>
          <a:off x="0" y="0"/>
          <a:ext cx="0" cy="0"/>
          <a:chOff x="0" y="0"/>
          <a:chExt cx="0" cy="0"/>
        </a:xfrm>
      </p:grpSpPr>
      <p:pic>
        <p:nvPicPr>
          <p:cNvPr id="1113" name="Google Shape;1113;p11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114" name="Google Shape;1114;p111"/>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1115" name="Google Shape;1115;p111"/>
          <p:cNvGrpSpPr/>
          <p:nvPr/>
        </p:nvGrpSpPr>
        <p:grpSpPr>
          <a:xfrm flipH="1">
            <a:off x="3494184" y="0"/>
            <a:ext cx="8697818" cy="493188"/>
            <a:chOff x="0" y="0"/>
            <a:chExt cx="6523526" cy="369900"/>
          </a:xfrm>
        </p:grpSpPr>
        <p:pic>
          <p:nvPicPr>
            <p:cNvPr id="1116" name="Google Shape;1116;p11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117" name="Google Shape;1117;p111"/>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1118" name="Google Shape;1118;p111"/>
          <p:cNvPicPr preferRelativeResize="0"/>
          <p:nvPr/>
        </p:nvPicPr>
        <p:blipFill rotWithShape="1">
          <a:blip r:embed="rId5">
            <a:alphaModFix/>
          </a:blip>
          <a:srcRect b="41941" l="0" r="56111" t="0"/>
          <a:stretch/>
        </p:blipFill>
        <p:spPr>
          <a:xfrm rot="-5400000">
            <a:off x="11100050" y="5689050"/>
            <a:ext cx="1034600" cy="1045500"/>
          </a:xfrm>
          <a:prstGeom prst="rect">
            <a:avLst/>
          </a:prstGeom>
          <a:noFill/>
          <a:ln>
            <a:noFill/>
          </a:ln>
        </p:spPr>
      </p:pic>
      <p:pic>
        <p:nvPicPr>
          <p:cNvPr id="1119" name="Google Shape;1119;p111"/>
          <p:cNvPicPr preferRelativeResize="0"/>
          <p:nvPr/>
        </p:nvPicPr>
        <p:blipFill>
          <a:blip r:embed="rId6">
            <a:alphaModFix/>
          </a:blip>
          <a:stretch>
            <a:fillRect/>
          </a:stretch>
        </p:blipFill>
        <p:spPr>
          <a:xfrm flipH="1" rot="-5400000">
            <a:off x="0" y="5560967"/>
            <a:ext cx="1297034" cy="129703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120" name="Shape 1120"/>
        <p:cNvGrpSpPr/>
        <p:nvPr/>
      </p:nvGrpSpPr>
      <p:grpSpPr>
        <a:xfrm>
          <a:off x="0" y="0"/>
          <a:ext cx="0" cy="0"/>
          <a:chOff x="0" y="0"/>
          <a:chExt cx="0" cy="0"/>
        </a:xfrm>
      </p:grpSpPr>
      <p:pic>
        <p:nvPicPr>
          <p:cNvPr id="1121" name="Google Shape;1121;p11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122" name="Google Shape;1122;p11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1123" name="Google Shape;1123;p112"/>
          <p:cNvPicPr preferRelativeResize="0"/>
          <p:nvPr/>
        </p:nvPicPr>
        <p:blipFill rotWithShape="1">
          <a:blip r:embed="rId3">
            <a:alphaModFix/>
          </a:blip>
          <a:srcRect b="35496" l="0" r="0" t="128"/>
          <a:stretch/>
        </p:blipFill>
        <p:spPr>
          <a:xfrm>
            <a:off x="8394900" y="5725162"/>
            <a:ext cx="2288933" cy="1125599"/>
          </a:xfrm>
          <a:prstGeom prst="rect">
            <a:avLst/>
          </a:prstGeom>
          <a:noFill/>
          <a:ln>
            <a:noFill/>
          </a:ln>
        </p:spPr>
      </p:pic>
      <p:grpSp>
        <p:nvGrpSpPr>
          <p:cNvPr id="1124" name="Google Shape;1124;p112"/>
          <p:cNvGrpSpPr/>
          <p:nvPr/>
        </p:nvGrpSpPr>
        <p:grpSpPr>
          <a:xfrm>
            <a:off x="0" y="0"/>
            <a:ext cx="5052571" cy="479188"/>
            <a:chOff x="0" y="0"/>
            <a:chExt cx="3789523" cy="359400"/>
          </a:xfrm>
        </p:grpSpPr>
        <p:pic>
          <p:nvPicPr>
            <p:cNvPr id="1125" name="Google Shape;1125;p112"/>
            <p:cNvPicPr preferRelativeResize="0"/>
            <p:nvPr/>
          </p:nvPicPr>
          <p:blipFill>
            <a:blip r:embed="rId4">
              <a:alphaModFix/>
            </a:blip>
            <a:stretch>
              <a:fillRect/>
            </a:stretch>
          </p:blipFill>
          <p:spPr>
            <a:xfrm>
              <a:off x="0" y="0"/>
              <a:ext cx="3789523" cy="359400"/>
            </a:xfrm>
            <a:prstGeom prst="rect">
              <a:avLst/>
            </a:prstGeom>
            <a:noFill/>
            <a:ln>
              <a:noFill/>
            </a:ln>
          </p:spPr>
        </p:pic>
        <p:pic>
          <p:nvPicPr>
            <p:cNvPr id="1126" name="Google Shape;1126;p112"/>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1127" name="Google Shape;1127;p112"/>
          <p:cNvPicPr preferRelativeResize="0"/>
          <p:nvPr/>
        </p:nvPicPr>
        <p:blipFill>
          <a:blip r:embed="rId6">
            <a:alphaModFix/>
          </a:blip>
          <a:stretch>
            <a:fillRect/>
          </a:stretch>
        </p:blipFill>
        <p:spPr>
          <a:xfrm flipH="1" rot="10800000">
            <a:off x="10894967" y="5560966"/>
            <a:ext cx="1297034" cy="129703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128" name="Shape 1128"/>
        <p:cNvGrpSpPr/>
        <p:nvPr/>
      </p:nvGrpSpPr>
      <p:grpSpPr>
        <a:xfrm>
          <a:off x="0" y="0"/>
          <a:ext cx="0" cy="0"/>
          <a:chOff x="0" y="0"/>
          <a:chExt cx="0" cy="0"/>
        </a:xfrm>
      </p:grpSpPr>
      <p:pic>
        <p:nvPicPr>
          <p:cNvPr id="1129" name="Google Shape;1129;p11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130" name="Google Shape;1130;p11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1131" name="Google Shape;1131;p113"/>
          <p:cNvGrpSpPr/>
          <p:nvPr/>
        </p:nvGrpSpPr>
        <p:grpSpPr>
          <a:xfrm flipH="1" rot="10800000">
            <a:off x="6841327" y="171"/>
            <a:ext cx="5350369" cy="479188"/>
            <a:chOff x="5129348" y="4780863"/>
            <a:chExt cx="4012877" cy="359400"/>
          </a:xfrm>
        </p:grpSpPr>
        <p:pic>
          <p:nvPicPr>
            <p:cNvPr id="1132" name="Google Shape;1132;p113"/>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1133" name="Google Shape;1133;p113"/>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1134" name="Google Shape;1134;p113"/>
          <p:cNvPicPr preferRelativeResize="0"/>
          <p:nvPr/>
        </p:nvPicPr>
        <p:blipFill>
          <a:blip r:embed="rId5">
            <a:alphaModFix/>
          </a:blip>
          <a:stretch>
            <a:fillRect/>
          </a:stretch>
        </p:blipFill>
        <p:spPr>
          <a:xfrm rot="-5400000">
            <a:off x="-33" y="-1"/>
            <a:ext cx="1297034" cy="129703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1135" name="Shape 1135"/>
        <p:cNvGrpSpPr/>
        <p:nvPr/>
      </p:nvGrpSpPr>
      <p:grpSpPr>
        <a:xfrm>
          <a:off x="0" y="0"/>
          <a:ext cx="0" cy="0"/>
          <a:chOff x="0" y="0"/>
          <a:chExt cx="0" cy="0"/>
        </a:xfrm>
      </p:grpSpPr>
      <p:pic>
        <p:nvPicPr>
          <p:cNvPr id="1136" name="Google Shape;1136;p11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137" name="Google Shape;1137;p11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1138" name="Google Shape;1138;p114"/>
          <p:cNvGrpSpPr/>
          <p:nvPr/>
        </p:nvGrpSpPr>
        <p:grpSpPr>
          <a:xfrm>
            <a:off x="0" y="17"/>
            <a:ext cx="12191695" cy="6857812"/>
            <a:chOff x="0" y="12"/>
            <a:chExt cx="9144000" cy="5143487"/>
          </a:xfrm>
        </p:grpSpPr>
        <p:pic>
          <p:nvPicPr>
            <p:cNvPr id="1139" name="Google Shape;1139;p114"/>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1140" name="Google Shape;1140;p114"/>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1141" name="Google Shape;1141;p114"/>
          <p:cNvGrpSpPr/>
          <p:nvPr/>
        </p:nvGrpSpPr>
        <p:grpSpPr>
          <a:xfrm rot="10800000">
            <a:off x="305" y="171"/>
            <a:ext cx="5350369" cy="479188"/>
            <a:chOff x="5129346" y="4780863"/>
            <a:chExt cx="4012877" cy="359400"/>
          </a:xfrm>
        </p:grpSpPr>
        <p:pic>
          <p:nvPicPr>
            <p:cNvPr id="1142" name="Google Shape;1142;p114"/>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1143" name="Google Shape;1143;p114"/>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144" name="Shape 1144"/>
        <p:cNvGrpSpPr/>
        <p:nvPr/>
      </p:nvGrpSpPr>
      <p:grpSpPr>
        <a:xfrm>
          <a:off x="0" y="0"/>
          <a:ext cx="0" cy="0"/>
          <a:chOff x="0" y="0"/>
          <a:chExt cx="0" cy="0"/>
        </a:xfrm>
      </p:grpSpPr>
      <p:pic>
        <p:nvPicPr>
          <p:cNvPr id="1145" name="Google Shape;1145;p11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146" name="Google Shape;1146;p115"/>
          <p:cNvSpPr txBox="1"/>
          <p:nvPr>
            <p:ph type="title"/>
          </p:nvPr>
        </p:nvSpPr>
        <p:spPr>
          <a:xfrm>
            <a:off x="5818683" y="720000"/>
            <a:ext cx="4932300" cy="1411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80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147" name="Google Shape;1147;p115"/>
          <p:cNvSpPr txBox="1"/>
          <p:nvPr>
            <p:ph idx="1" type="subTitle"/>
          </p:nvPr>
        </p:nvSpPr>
        <p:spPr>
          <a:xfrm>
            <a:off x="5818683" y="3159133"/>
            <a:ext cx="4932300" cy="14115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148" name="Google Shape;1148;p115"/>
          <p:cNvSpPr/>
          <p:nvPr>
            <p:ph idx="2" type="pic"/>
          </p:nvPr>
        </p:nvSpPr>
        <p:spPr>
          <a:xfrm>
            <a:off x="950967" y="719400"/>
            <a:ext cx="4096800" cy="5419200"/>
          </a:xfrm>
          <a:prstGeom prst="round2DiagRect">
            <a:avLst>
              <a:gd fmla="val 16667" name="adj1"/>
              <a:gd fmla="val 0" name="adj2"/>
            </a:avLst>
          </a:prstGeom>
          <a:noFill/>
          <a:ln>
            <a:noFill/>
          </a:ln>
        </p:spPr>
      </p:sp>
      <p:sp>
        <p:nvSpPr>
          <p:cNvPr id="1149" name="Google Shape;1149;p115"/>
          <p:cNvSpPr txBox="1"/>
          <p:nvPr/>
        </p:nvSpPr>
        <p:spPr>
          <a:xfrm>
            <a:off x="5818683" y="4723100"/>
            <a:ext cx="4932300" cy="864900"/>
          </a:xfrm>
          <a:prstGeom prst="rect">
            <a:avLst/>
          </a:prstGeom>
          <a:noFill/>
          <a:ln>
            <a:noFill/>
          </a:ln>
        </p:spPr>
        <p:txBody>
          <a:bodyPr anchorCtr="0" anchor="t" bIns="121900" lIns="121900" spcFirstLastPara="1" rIns="121900" wrap="square" tIns="121900">
            <a:noAutofit/>
          </a:bodyPr>
          <a:lstStyle/>
          <a:p>
            <a:pPr indent="0" lvl="0" marL="0" rtl="0" algn="l">
              <a:spcBef>
                <a:spcPts val="400"/>
              </a:spcBef>
              <a:spcAft>
                <a:spcPts val="0"/>
              </a:spcAft>
              <a:buNone/>
            </a:pPr>
            <a:r>
              <a:rPr b="1" lang="en-US" sz="1300">
                <a:solidFill>
                  <a:schemeClr val="dk1"/>
                </a:solidFill>
                <a:latin typeface="Poppins"/>
                <a:ea typeface="Poppins"/>
                <a:cs typeface="Poppins"/>
                <a:sym typeface="Poppins"/>
              </a:rPr>
              <a:t>CREDITS:</a:t>
            </a:r>
            <a:r>
              <a:rPr lang="en-US" sz="1300">
                <a:solidFill>
                  <a:schemeClr val="dk1"/>
                </a:solidFill>
                <a:latin typeface="Poppins"/>
                <a:ea typeface="Poppins"/>
                <a:cs typeface="Poppins"/>
                <a:sym typeface="Poppins"/>
              </a:rPr>
              <a:t> This presentation template was created by </a:t>
            </a:r>
            <a:r>
              <a:rPr b="1" lang="en-US" sz="1300" u="sng">
                <a:solidFill>
                  <a:schemeClr val="hlink"/>
                </a:solidFill>
                <a:latin typeface="Poppins"/>
                <a:ea typeface="Poppins"/>
                <a:cs typeface="Poppins"/>
                <a:sym typeface="Poppins"/>
                <a:hlinkClick r:id="rId3"/>
              </a:rPr>
              <a:t>Slidesgo</a:t>
            </a:r>
            <a:r>
              <a:rPr lang="en-US" sz="1300">
                <a:solidFill>
                  <a:schemeClr val="dk1"/>
                </a:solidFill>
                <a:latin typeface="Poppins"/>
                <a:ea typeface="Poppins"/>
                <a:cs typeface="Poppins"/>
                <a:sym typeface="Poppins"/>
              </a:rPr>
              <a:t>, and includes icons by </a:t>
            </a:r>
            <a:r>
              <a:rPr b="1" lang="en-US" sz="13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US" sz="1300">
                <a:solidFill>
                  <a:schemeClr val="dk1"/>
                </a:solidFill>
                <a:latin typeface="Poppins"/>
                <a:ea typeface="Poppins"/>
                <a:cs typeface="Poppins"/>
                <a:sym typeface="Poppins"/>
              </a:rPr>
              <a:t>, and infographics &amp; images by </a:t>
            </a:r>
            <a:r>
              <a:rPr b="1" lang="en-US" sz="1300" u="sng">
                <a:solidFill>
                  <a:schemeClr val="dk1"/>
                </a:solidFill>
                <a:latin typeface="Poppins"/>
                <a:ea typeface="Poppins"/>
                <a:cs typeface="Poppins"/>
                <a:sym typeface="Poppins"/>
                <a:hlinkClick r:id="rId5">
                  <a:extLst>
                    <a:ext uri="{A12FA001-AC4F-418D-AE19-62706E023703}">
                      <ahyp:hlinkClr val="tx"/>
                    </a:ext>
                  </a:extLst>
                </a:hlinkClick>
              </a:rPr>
              <a:t>Freepik</a:t>
            </a:r>
            <a:r>
              <a:rPr lang="en-US" sz="1300" u="sng">
                <a:solidFill>
                  <a:schemeClr val="dk1"/>
                </a:solidFill>
                <a:latin typeface="Poppins"/>
                <a:ea typeface="Poppins"/>
                <a:cs typeface="Poppins"/>
                <a:sym typeface="Poppins"/>
              </a:rPr>
              <a:t> </a:t>
            </a:r>
            <a:endParaRPr b="1" sz="1300" u="sng">
              <a:solidFill>
                <a:schemeClr val="dk1"/>
              </a:solidFill>
              <a:latin typeface="Poppins"/>
              <a:ea typeface="Poppins"/>
              <a:cs typeface="Poppins"/>
              <a:sym typeface="Poppins"/>
            </a:endParaRPr>
          </a:p>
        </p:txBody>
      </p:sp>
      <p:grpSp>
        <p:nvGrpSpPr>
          <p:cNvPr id="1150" name="Google Shape;1150;p115"/>
          <p:cNvGrpSpPr/>
          <p:nvPr/>
        </p:nvGrpSpPr>
        <p:grpSpPr>
          <a:xfrm>
            <a:off x="-9088" y="0"/>
            <a:ext cx="12200964" cy="6871712"/>
            <a:chOff x="-6816" y="0"/>
            <a:chExt cx="9150952" cy="5153913"/>
          </a:xfrm>
        </p:grpSpPr>
        <p:grpSp>
          <p:nvGrpSpPr>
            <p:cNvPr id="1151" name="Google Shape;1151;p115"/>
            <p:cNvGrpSpPr/>
            <p:nvPr/>
          </p:nvGrpSpPr>
          <p:grpSpPr>
            <a:xfrm flipH="1">
              <a:off x="5354613" y="0"/>
              <a:ext cx="3789523" cy="359400"/>
              <a:chOff x="0" y="0"/>
              <a:chExt cx="3789523" cy="359400"/>
            </a:xfrm>
          </p:grpSpPr>
          <p:pic>
            <p:nvPicPr>
              <p:cNvPr id="1152" name="Google Shape;1152;p115"/>
              <p:cNvPicPr preferRelativeResize="0"/>
              <p:nvPr/>
            </p:nvPicPr>
            <p:blipFill>
              <a:blip r:embed="rId6">
                <a:alphaModFix/>
              </a:blip>
              <a:stretch>
                <a:fillRect/>
              </a:stretch>
            </p:blipFill>
            <p:spPr>
              <a:xfrm>
                <a:off x="0" y="0"/>
                <a:ext cx="3789523" cy="359400"/>
              </a:xfrm>
              <a:prstGeom prst="rect">
                <a:avLst/>
              </a:prstGeom>
              <a:noFill/>
              <a:ln>
                <a:noFill/>
              </a:ln>
            </p:spPr>
          </p:pic>
          <p:pic>
            <p:nvPicPr>
              <p:cNvPr id="1153" name="Google Shape;1153;p115"/>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1154" name="Google Shape;1154;p115"/>
            <p:cNvGrpSpPr/>
            <p:nvPr/>
          </p:nvGrpSpPr>
          <p:grpSpPr>
            <a:xfrm flipH="1">
              <a:off x="-6816" y="4765888"/>
              <a:ext cx="3785698" cy="388025"/>
              <a:chOff x="5363346" y="4765888"/>
              <a:chExt cx="3785698" cy="388025"/>
            </a:xfrm>
          </p:grpSpPr>
          <p:pic>
            <p:nvPicPr>
              <p:cNvPr id="1155" name="Google Shape;1155;p115"/>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1156" name="Google Shape;1156;p115"/>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1157" name="Google Shape;1157;p115"/>
          <p:cNvGrpSpPr/>
          <p:nvPr/>
        </p:nvGrpSpPr>
        <p:grpSpPr>
          <a:xfrm>
            <a:off x="0" y="-15383"/>
            <a:ext cx="12191694" cy="6873195"/>
            <a:chOff x="0" y="-11538"/>
            <a:chExt cx="9143999" cy="5155025"/>
          </a:xfrm>
        </p:grpSpPr>
        <p:pic>
          <p:nvPicPr>
            <p:cNvPr id="1158" name="Google Shape;1158;p115"/>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1159" name="Google Shape;1159;p115"/>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160" name="Shape 1160"/>
        <p:cNvGrpSpPr/>
        <p:nvPr/>
      </p:nvGrpSpPr>
      <p:grpSpPr>
        <a:xfrm>
          <a:off x="0" y="0"/>
          <a:ext cx="0" cy="0"/>
          <a:chOff x="0" y="0"/>
          <a:chExt cx="0" cy="0"/>
        </a:xfrm>
      </p:grpSpPr>
      <p:pic>
        <p:nvPicPr>
          <p:cNvPr id="1161" name="Google Shape;1161;p116"/>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1162" name="Google Shape;1162;p116"/>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1163" name="Google Shape;1163;p116"/>
          <p:cNvPicPr preferRelativeResize="0"/>
          <p:nvPr/>
        </p:nvPicPr>
        <p:blipFill rotWithShape="1">
          <a:blip r:embed="rId3">
            <a:alphaModFix/>
          </a:blip>
          <a:srcRect b="129" l="0" r="0" t="129"/>
          <a:stretch/>
        </p:blipFill>
        <p:spPr>
          <a:xfrm rot="-5400000">
            <a:off x="-193499" y="4777003"/>
            <a:ext cx="2288928" cy="1743928"/>
          </a:xfrm>
          <a:prstGeom prst="rect">
            <a:avLst/>
          </a:prstGeom>
          <a:noFill/>
          <a:ln>
            <a:noFill/>
          </a:ln>
        </p:spPr>
      </p:pic>
      <p:pic>
        <p:nvPicPr>
          <p:cNvPr id="1164" name="Google Shape;1164;p116"/>
          <p:cNvPicPr preferRelativeResize="0"/>
          <p:nvPr/>
        </p:nvPicPr>
        <p:blipFill>
          <a:blip r:embed="rId4">
            <a:alphaModFix/>
          </a:blip>
          <a:stretch>
            <a:fillRect/>
          </a:stretch>
        </p:blipFill>
        <p:spPr>
          <a:xfrm>
            <a:off x="10541450" y="-18200"/>
            <a:ext cx="1668732" cy="1668732"/>
          </a:xfrm>
          <a:prstGeom prst="rect">
            <a:avLst/>
          </a:prstGeom>
          <a:noFill/>
          <a:ln>
            <a:noFill/>
          </a:ln>
        </p:spPr>
      </p:pic>
      <p:grpSp>
        <p:nvGrpSpPr>
          <p:cNvPr id="1165" name="Google Shape;1165;p116"/>
          <p:cNvGrpSpPr/>
          <p:nvPr/>
        </p:nvGrpSpPr>
        <p:grpSpPr>
          <a:xfrm>
            <a:off x="0" y="-18183"/>
            <a:ext cx="11838173" cy="6564660"/>
            <a:chOff x="0" y="-13638"/>
            <a:chExt cx="8878852" cy="4923618"/>
          </a:xfrm>
        </p:grpSpPr>
        <p:pic>
          <p:nvPicPr>
            <p:cNvPr id="1166" name="Google Shape;1166;p116"/>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1167" name="Google Shape;1167;p116"/>
            <p:cNvGrpSpPr/>
            <p:nvPr/>
          </p:nvGrpSpPr>
          <p:grpSpPr>
            <a:xfrm>
              <a:off x="0" y="-13638"/>
              <a:ext cx="6523526" cy="536050"/>
              <a:chOff x="0" y="-13638"/>
              <a:chExt cx="6523526" cy="536050"/>
            </a:xfrm>
          </p:grpSpPr>
          <p:pic>
            <p:nvPicPr>
              <p:cNvPr id="1168" name="Google Shape;1168;p116"/>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1169" name="Google Shape;1169;p116"/>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170" name="Shape 1170"/>
        <p:cNvGrpSpPr/>
        <p:nvPr/>
      </p:nvGrpSpPr>
      <p:grpSpPr>
        <a:xfrm>
          <a:off x="0" y="0"/>
          <a:ext cx="0" cy="0"/>
          <a:chOff x="0" y="0"/>
          <a:chExt cx="0" cy="0"/>
        </a:xfrm>
      </p:grpSpPr>
      <p:pic>
        <p:nvPicPr>
          <p:cNvPr id="1171" name="Google Shape;1171;p117"/>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1172" name="Google Shape;1172;p117"/>
          <p:cNvPicPr preferRelativeResize="0"/>
          <p:nvPr/>
        </p:nvPicPr>
        <p:blipFill rotWithShape="1">
          <a:blip r:embed="rId3">
            <a:alphaModFix/>
          </a:blip>
          <a:srcRect b="129" l="73637" r="0" t="129"/>
          <a:stretch/>
        </p:blipFill>
        <p:spPr>
          <a:xfrm>
            <a:off x="11510386" y="51833"/>
            <a:ext cx="603431" cy="1743935"/>
          </a:xfrm>
          <a:prstGeom prst="rect">
            <a:avLst/>
          </a:prstGeom>
          <a:noFill/>
          <a:ln>
            <a:noFill/>
          </a:ln>
        </p:spPr>
      </p:pic>
      <p:grpSp>
        <p:nvGrpSpPr>
          <p:cNvPr id="1173" name="Google Shape;1173;p117"/>
          <p:cNvGrpSpPr/>
          <p:nvPr/>
        </p:nvGrpSpPr>
        <p:grpSpPr>
          <a:xfrm>
            <a:off x="-34" y="-27274"/>
            <a:ext cx="1297002" cy="6883687"/>
            <a:chOff x="-26" y="-20456"/>
            <a:chExt cx="972776" cy="5162894"/>
          </a:xfrm>
        </p:grpSpPr>
        <p:pic>
          <p:nvPicPr>
            <p:cNvPr id="1174" name="Google Shape;1174;p117"/>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1175" name="Google Shape;1175;p117"/>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1176" name="Google Shape;1176;p117"/>
          <p:cNvGrpSpPr/>
          <p:nvPr/>
        </p:nvGrpSpPr>
        <p:grpSpPr>
          <a:xfrm rot="10800000">
            <a:off x="7157609" y="6378812"/>
            <a:ext cx="5052571" cy="479188"/>
            <a:chOff x="-13638" y="0"/>
            <a:chExt cx="3789523" cy="359400"/>
          </a:xfrm>
        </p:grpSpPr>
        <p:pic>
          <p:nvPicPr>
            <p:cNvPr id="1177" name="Google Shape;1177;p117"/>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1178" name="Google Shape;1178;p117"/>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82" name="Shape 1182"/>
        <p:cNvGrpSpPr/>
        <p:nvPr/>
      </p:nvGrpSpPr>
      <p:grpSpPr>
        <a:xfrm>
          <a:off x="0" y="0"/>
          <a:ext cx="0" cy="0"/>
          <a:chOff x="0" y="0"/>
          <a:chExt cx="0" cy="0"/>
        </a:xfrm>
      </p:grpSpPr>
      <p:pic>
        <p:nvPicPr>
          <p:cNvPr id="1183" name="Google Shape;1183;p11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184" name="Google Shape;1184;p119"/>
          <p:cNvSpPr txBox="1"/>
          <p:nvPr>
            <p:ph type="ctrTitle"/>
          </p:nvPr>
        </p:nvSpPr>
        <p:spPr>
          <a:xfrm>
            <a:off x="1296400" y="1977067"/>
            <a:ext cx="9599100" cy="1969500"/>
          </a:xfrm>
          <a:prstGeom prst="rect">
            <a:avLst/>
          </a:prstGeom>
        </p:spPr>
        <p:txBody>
          <a:bodyPr anchorCtr="0" anchor="b" bIns="121900" lIns="121900" spcFirstLastPara="1" rIns="121900" wrap="square" tIns="121900">
            <a:noAutofit/>
          </a:bodyPr>
          <a:lstStyle>
            <a:lvl1pPr lvl="0" algn="ctr">
              <a:spcBef>
                <a:spcPts val="0"/>
              </a:spcBef>
              <a:spcAft>
                <a:spcPts val="0"/>
              </a:spcAft>
              <a:buClr>
                <a:srgbClr val="191919"/>
              </a:buClr>
              <a:buSzPts val="6900"/>
              <a:buNone/>
              <a:defRPr sz="6000"/>
            </a:lvl1pPr>
            <a:lvl2pPr lvl="1" algn="ctr">
              <a:spcBef>
                <a:spcPts val="0"/>
              </a:spcBef>
              <a:spcAft>
                <a:spcPts val="0"/>
              </a:spcAft>
              <a:buClr>
                <a:srgbClr val="191919"/>
              </a:buClr>
              <a:buSzPts val="6900"/>
              <a:buNone/>
              <a:defRPr sz="6900">
                <a:solidFill>
                  <a:srgbClr val="191919"/>
                </a:solidFill>
              </a:defRPr>
            </a:lvl2pPr>
            <a:lvl3pPr lvl="2" algn="ctr">
              <a:spcBef>
                <a:spcPts val="0"/>
              </a:spcBef>
              <a:spcAft>
                <a:spcPts val="0"/>
              </a:spcAft>
              <a:buClr>
                <a:srgbClr val="191919"/>
              </a:buClr>
              <a:buSzPts val="6900"/>
              <a:buNone/>
              <a:defRPr sz="6900">
                <a:solidFill>
                  <a:srgbClr val="191919"/>
                </a:solidFill>
              </a:defRPr>
            </a:lvl3pPr>
            <a:lvl4pPr lvl="3" algn="ctr">
              <a:spcBef>
                <a:spcPts val="0"/>
              </a:spcBef>
              <a:spcAft>
                <a:spcPts val="0"/>
              </a:spcAft>
              <a:buClr>
                <a:srgbClr val="191919"/>
              </a:buClr>
              <a:buSzPts val="6900"/>
              <a:buNone/>
              <a:defRPr sz="6900">
                <a:solidFill>
                  <a:srgbClr val="191919"/>
                </a:solidFill>
              </a:defRPr>
            </a:lvl4pPr>
            <a:lvl5pPr lvl="4" algn="ctr">
              <a:spcBef>
                <a:spcPts val="0"/>
              </a:spcBef>
              <a:spcAft>
                <a:spcPts val="0"/>
              </a:spcAft>
              <a:buClr>
                <a:srgbClr val="191919"/>
              </a:buClr>
              <a:buSzPts val="6900"/>
              <a:buNone/>
              <a:defRPr sz="6900">
                <a:solidFill>
                  <a:srgbClr val="191919"/>
                </a:solidFill>
              </a:defRPr>
            </a:lvl5pPr>
            <a:lvl6pPr lvl="5" algn="ctr">
              <a:spcBef>
                <a:spcPts val="0"/>
              </a:spcBef>
              <a:spcAft>
                <a:spcPts val="0"/>
              </a:spcAft>
              <a:buClr>
                <a:srgbClr val="191919"/>
              </a:buClr>
              <a:buSzPts val="6900"/>
              <a:buNone/>
              <a:defRPr sz="6900">
                <a:solidFill>
                  <a:srgbClr val="191919"/>
                </a:solidFill>
              </a:defRPr>
            </a:lvl6pPr>
            <a:lvl7pPr lvl="6" algn="ctr">
              <a:spcBef>
                <a:spcPts val="0"/>
              </a:spcBef>
              <a:spcAft>
                <a:spcPts val="0"/>
              </a:spcAft>
              <a:buClr>
                <a:srgbClr val="191919"/>
              </a:buClr>
              <a:buSzPts val="6900"/>
              <a:buNone/>
              <a:defRPr sz="6900">
                <a:solidFill>
                  <a:srgbClr val="191919"/>
                </a:solidFill>
              </a:defRPr>
            </a:lvl7pPr>
            <a:lvl8pPr lvl="7" algn="ctr">
              <a:spcBef>
                <a:spcPts val="0"/>
              </a:spcBef>
              <a:spcAft>
                <a:spcPts val="0"/>
              </a:spcAft>
              <a:buClr>
                <a:srgbClr val="191919"/>
              </a:buClr>
              <a:buSzPts val="6900"/>
              <a:buNone/>
              <a:defRPr sz="6900">
                <a:solidFill>
                  <a:srgbClr val="191919"/>
                </a:solidFill>
              </a:defRPr>
            </a:lvl8pPr>
            <a:lvl9pPr lvl="8" algn="ctr">
              <a:spcBef>
                <a:spcPts val="0"/>
              </a:spcBef>
              <a:spcAft>
                <a:spcPts val="0"/>
              </a:spcAft>
              <a:buClr>
                <a:srgbClr val="191919"/>
              </a:buClr>
              <a:buSzPts val="6900"/>
              <a:buNone/>
              <a:defRPr sz="6900">
                <a:solidFill>
                  <a:srgbClr val="191919"/>
                </a:solidFill>
              </a:defRPr>
            </a:lvl9pPr>
          </a:lstStyle>
          <a:p/>
        </p:txBody>
      </p:sp>
      <p:sp>
        <p:nvSpPr>
          <p:cNvPr id="1185" name="Google Shape;1185;p119"/>
          <p:cNvSpPr txBox="1"/>
          <p:nvPr>
            <p:ph idx="1" type="subTitle"/>
          </p:nvPr>
        </p:nvSpPr>
        <p:spPr>
          <a:xfrm>
            <a:off x="1296400" y="4318937"/>
            <a:ext cx="9599100" cy="5619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9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186" name="Google Shape;1186;p119"/>
          <p:cNvGrpSpPr/>
          <p:nvPr/>
        </p:nvGrpSpPr>
        <p:grpSpPr>
          <a:xfrm>
            <a:off x="-9099" y="2150"/>
            <a:ext cx="12217745" cy="6862603"/>
            <a:chOff x="-21325" y="-6819"/>
            <a:chExt cx="9163538" cy="5147081"/>
          </a:xfrm>
        </p:grpSpPr>
        <p:grpSp>
          <p:nvGrpSpPr>
            <p:cNvPr id="1187" name="Google Shape;1187;p119"/>
            <p:cNvGrpSpPr/>
            <p:nvPr/>
          </p:nvGrpSpPr>
          <p:grpSpPr>
            <a:xfrm>
              <a:off x="2626712" y="4610687"/>
              <a:ext cx="6515501" cy="529575"/>
              <a:chOff x="2626712" y="4610687"/>
              <a:chExt cx="6515501" cy="529575"/>
            </a:xfrm>
          </p:grpSpPr>
          <p:pic>
            <p:nvPicPr>
              <p:cNvPr id="1188" name="Google Shape;1188;p119"/>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189" name="Google Shape;1189;p119"/>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190" name="Google Shape;1190;p119"/>
            <p:cNvGrpSpPr/>
            <p:nvPr/>
          </p:nvGrpSpPr>
          <p:grpSpPr>
            <a:xfrm>
              <a:off x="-21325" y="-6819"/>
              <a:ext cx="6523526" cy="536050"/>
              <a:chOff x="-21325" y="-6819"/>
              <a:chExt cx="6523526" cy="536050"/>
            </a:xfrm>
          </p:grpSpPr>
          <p:pic>
            <p:nvPicPr>
              <p:cNvPr id="1191" name="Google Shape;1191;p119"/>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192" name="Google Shape;1192;p119"/>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193" name="Google Shape;1193;p119"/>
          <p:cNvGrpSpPr/>
          <p:nvPr/>
        </p:nvGrpSpPr>
        <p:grpSpPr>
          <a:xfrm>
            <a:off x="-9092" y="-9867"/>
            <a:ext cx="12209878" cy="6877561"/>
            <a:chOff x="0" y="0"/>
            <a:chExt cx="9157637" cy="5158300"/>
          </a:xfrm>
        </p:grpSpPr>
        <p:pic>
          <p:nvPicPr>
            <p:cNvPr id="1194" name="Google Shape;1194;p119"/>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1195" name="Google Shape;1195;p119"/>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96" name="Shape 1196"/>
        <p:cNvGrpSpPr/>
        <p:nvPr/>
      </p:nvGrpSpPr>
      <p:grpSpPr>
        <a:xfrm>
          <a:off x="0" y="0"/>
          <a:ext cx="0" cy="0"/>
          <a:chOff x="0" y="0"/>
          <a:chExt cx="0" cy="0"/>
        </a:xfrm>
      </p:grpSpPr>
      <p:pic>
        <p:nvPicPr>
          <p:cNvPr id="1197" name="Google Shape;1197;p120"/>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1198" name="Google Shape;1198;p120"/>
          <p:cNvPicPr preferRelativeResize="0"/>
          <p:nvPr/>
        </p:nvPicPr>
        <p:blipFill>
          <a:blip r:embed="rId3">
            <a:alphaModFix/>
          </a:blip>
          <a:stretch>
            <a:fillRect/>
          </a:stretch>
        </p:blipFill>
        <p:spPr>
          <a:xfrm>
            <a:off x="10894967" y="0"/>
            <a:ext cx="1297034" cy="1297034"/>
          </a:xfrm>
          <a:prstGeom prst="rect">
            <a:avLst/>
          </a:prstGeom>
          <a:noFill/>
          <a:ln>
            <a:noFill/>
          </a:ln>
        </p:spPr>
      </p:pic>
      <p:grpSp>
        <p:nvGrpSpPr>
          <p:cNvPr id="1199" name="Google Shape;1199;p120"/>
          <p:cNvGrpSpPr/>
          <p:nvPr/>
        </p:nvGrpSpPr>
        <p:grpSpPr>
          <a:xfrm>
            <a:off x="5737450" y="6156505"/>
            <a:ext cx="6460971" cy="706116"/>
            <a:chOff x="4296376" y="4610675"/>
            <a:chExt cx="4845850" cy="529600"/>
          </a:xfrm>
        </p:grpSpPr>
        <p:pic>
          <p:nvPicPr>
            <p:cNvPr id="1200" name="Google Shape;1200;p120"/>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1201" name="Google Shape;1201;p12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1202" name="Google Shape;1202;p120"/>
          <p:cNvSpPr txBox="1"/>
          <p:nvPr>
            <p:ph type="title"/>
          </p:nvPr>
        </p:nvSpPr>
        <p:spPr>
          <a:xfrm>
            <a:off x="5396233" y="3212867"/>
            <a:ext cx="5844900" cy="1855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800"/>
              <a:buNone/>
              <a:defRPr sz="53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03" name="Google Shape;1203;p120"/>
          <p:cNvSpPr txBox="1"/>
          <p:nvPr>
            <p:ph hasCustomPrompt="1" idx="2" type="title"/>
          </p:nvPr>
        </p:nvSpPr>
        <p:spPr>
          <a:xfrm>
            <a:off x="7587033" y="1383133"/>
            <a:ext cx="1463100" cy="14631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Clr>
                <a:schemeClr val="lt1"/>
              </a:buClr>
              <a:buSzPts val="8000"/>
              <a:buNone/>
              <a:defRPr sz="80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204" name="Google Shape;1204;p120"/>
          <p:cNvSpPr/>
          <p:nvPr>
            <p:ph idx="3" type="pic"/>
          </p:nvPr>
        </p:nvSpPr>
        <p:spPr>
          <a:xfrm>
            <a:off x="950967" y="719333"/>
            <a:ext cx="3680700" cy="5419200"/>
          </a:xfrm>
          <a:prstGeom prst="round2DiagRect">
            <a:avLst>
              <a:gd fmla="val 16667" name="adj1"/>
              <a:gd fmla="val 0" name="adj2"/>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205" name="Shape 1205"/>
        <p:cNvGrpSpPr/>
        <p:nvPr/>
      </p:nvGrpSpPr>
      <p:grpSpPr>
        <a:xfrm>
          <a:off x="0" y="0"/>
          <a:ext cx="0" cy="0"/>
          <a:chOff x="0" y="0"/>
          <a:chExt cx="0" cy="0"/>
        </a:xfrm>
      </p:grpSpPr>
      <p:pic>
        <p:nvPicPr>
          <p:cNvPr id="1206" name="Google Shape;1206;p12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07" name="Google Shape;1207;p121"/>
          <p:cNvSpPr txBox="1"/>
          <p:nvPr>
            <p:ph type="title"/>
          </p:nvPr>
        </p:nvSpPr>
        <p:spPr>
          <a:xfrm>
            <a:off x="950967" y="1465567"/>
            <a:ext cx="42291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208" name="Google Shape;1208;p121"/>
          <p:cNvSpPr txBox="1"/>
          <p:nvPr>
            <p:ph idx="1" type="body"/>
          </p:nvPr>
        </p:nvSpPr>
        <p:spPr>
          <a:xfrm>
            <a:off x="950967" y="2493201"/>
            <a:ext cx="4229100" cy="2899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grpSp>
        <p:nvGrpSpPr>
          <p:cNvPr id="1209" name="Google Shape;1209;p121"/>
          <p:cNvGrpSpPr/>
          <p:nvPr/>
        </p:nvGrpSpPr>
        <p:grpSpPr>
          <a:xfrm flipH="1">
            <a:off x="3494184" y="0"/>
            <a:ext cx="8697818" cy="493188"/>
            <a:chOff x="0" y="0"/>
            <a:chExt cx="6523526" cy="369900"/>
          </a:xfrm>
        </p:grpSpPr>
        <p:pic>
          <p:nvPicPr>
            <p:cNvPr id="1210" name="Google Shape;1210;p12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11" name="Google Shape;1211;p121"/>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1212" name="Google Shape;1212;p121"/>
          <p:cNvPicPr preferRelativeResize="0"/>
          <p:nvPr/>
        </p:nvPicPr>
        <p:blipFill>
          <a:blip r:embed="rId5">
            <a:alphaModFix/>
          </a:blip>
          <a:stretch>
            <a:fillRect/>
          </a:stretch>
        </p:blipFill>
        <p:spPr>
          <a:xfrm flipH="1" rot="5400000">
            <a:off x="-1" y="5560982"/>
            <a:ext cx="1297034" cy="1297034"/>
          </a:xfrm>
          <a:prstGeom prst="rect">
            <a:avLst/>
          </a:prstGeom>
          <a:noFill/>
          <a:ln>
            <a:noFill/>
          </a:ln>
        </p:spPr>
      </p:pic>
      <p:pic>
        <p:nvPicPr>
          <p:cNvPr id="1213" name="Google Shape;1213;p121"/>
          <p:cNvPicPr preferRelativeResize="0"/>
          <p:nvPr/>
        </p:nvPicPr>
        <p:blipFill>
          <a:blip r:embed="rId6">
            <a:alphaModFix/>
          </a:blip>
          <a:stretch>
            <a:fillRect/>
          </a:stretch>
        </p:blipFill>
        <p:spPr>
          <a:xfrm>
            <a:off x="9665800" y="4949400"/>
            <a:ext cx="2357335" cy="1800767"/>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14" name="Shape 1214"/>
        <p:cNvGrpSpPr/>
        <p:nvPr/>
      </p:nvGrpSpPr>
      <p:grpSpPr>
        <a:xfrm>
          <a:off x="0" y="0"/>
          <a:ext cx="0" cy="0"/>
          <a:chOff x="0" y="0"/>
          <a:chExt cx="0" cy="0"/>
        </a:xfrm>
      </p:grpSpPr>
      <p:pic>
        <p:nvPicPr>
          <p:cNvPr id="1215" name="Google Shape;1215;p12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16" name="Google Shape;1216;p12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217" name="Google Shape;1217;p122"/>
          <p:cNvSpPr txBox="1"/>
          <p:nvPr>
            <p:ph idx="1" type="subTitle"/>
          </p:nvPr>
        </p:nvSpPr>
        <p:spPr>
          <a:xfrm>
            <a:off x="4738000" y="4072740"/>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18" name="Google Shape;1218;p122"/>
          <p:cNvSpPr txBox="1"/>
          <p:nvPr>
            <p:ph idx="2" type="subTitle"/>
          </p:nvPr>
        </p:nvSpPr>
        <p:spPr>
          <a:xfrm>
            <a:off x="4738000" y="2198848"/>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219" name="Google Shape;1219;p122"/>
          <p:cNvSpPr txBox="1"/>
          <p:nvPr>
            <p:ph idx="3" type="subTitle"/>
          </p:nvPr>
        </p:nvSpPr>
        <p:spPr>
          <a:xfrm>
            <a:off x="2479600" y="2198848"/>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220" name="Google Shape;1220;p122"/>
          <p:cNvSpPr txBox="1"/>
          <p:nvPr>
            <p:ph idx="4" type="subTitle"/>
          </p:nvPr>
        </p:nvSpPr>
        <p:spPr>
          <a:xfrm>
            <a:off x="2479600" y="4072732"/>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1221" name="Google Shape;1221;p122"/>
          <p:cNvGrpSpPr/>
          <p:nvPr/>
        </p:nvGrpSpPr>
        <p:grpSpPr>
          <a:xfrm rot="10800000">
            <a:off x="3494184" y="6364646"/>
            <a:ext cx="8697818" cy="493188"/>
            <a:chOff x="0" y="0"/>
            <a:chExt cx="6523526" cy="369900"/>
          </a:xfrm>
        </p:grpSpPr>
        <p:pic>
          <p:nvPicPr>
            <p:cNvPr id="1222" name="Google Shape;1222;p122"/>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23" name="Google Shape;1223;p122"/>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1224" name="Google Shape;1224;p122"/>
          <p:cNvPicPr preferRelativeResize="0"/>
          <p:nvPr/>
        </p:nvPicPr>
        <p:blipFill>
          <a:blip r:embed="rId5">
            <a:alphaModFix/>
          </a:blip>
          <a:stretch>
            <a:fillRect/>
          </a:stretch>
        </p:blipFill>
        <p:spPr>
          <a:xfrm>
            <a:off x="0" y="5560983"/>
            <a:ext cx="1297034" cy="1297034"/>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25" name="Shape 1225"/>
        <p:cNvGrpSpPr/>
        <p:nvPr/>
      </p:nvGrpSpPr>
      <p:grpSpPr>
        <a:xfrm>
          <a:off x="0" y="0"/>
          <a:ext cx="0" cy="0"/>
          <a:chOff x="0" y="0"/>
          <a:chExt cx="0" cy="0"/>
        </a:xfrm>
      </p:grpSpPr>
      <p:pic>
        <p:nvPicPr>
          <p:cNvPr id="1226" name="Google Shape;1226;p12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27" name="Google Shape;1227;p12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1228" name="Google Shape;1228;p123"/>
          <p:cNvPicPr preferRelativeResize="0"/>
          <p:nvPr/>
        </p:nvPicPr>
        <p:blipFill rotWithShape="1">
          <a:blip r:embed="rId3">
            <a:alphaModFix/>
          </a:blip>
          <a:srcRect b="18270" l="31651" r="0" t="130"/>
          <a:stretch/>
        </p:blipFill>
        <p:spPr>
          <a:xfrm flipH="1" rot="10800000">
            <a:off x="10932366" y="15167"/>
            <a:ext cx="1564434" cy="1426798"/>
          </a:xfrm>
          <a:prstGeom prst="rect">
            <a:avLst/>
          </a:prstGeom>
          <a:noFill/>
          <a:ln>
            <a:noFill/>
          </a:ln>
        </p:spPr>
      </p:pic>
      <p:pic>
        <p:nvPicPr>
          <p:cNvPr id="1229" name="Google Shape;1229;p123"/>
          <p:cNvPicPr preferRelativeResize="0"/>
          <p:nvPr/>
        </p:nvPicPr>
        <p:blipFill>
          <a:blip r:embed="rId4">
            <a:alphaModFix/>
          </a:blip>
          <a:stretch>
            <a:fillRect/>
          </a:stretch>
        </p:blipFill>
        <p:spPr>
          <a:xfrm rot="10800000">
            <a:off x="-2" y="5560966"/>
            <a:ext cx="1297034" cy="1297034"/>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30" name="Shape 1230"/>
        <p:cNvGrpSpPr/>
        <p:nvPr/>
      </p:nvGrpSpPr>
      <p:grpSpPr>
        <a:xfrm>
          <a:off x="0" y="0"/>
          <a:ext cx="0" cy="0"/>
          <a:chOff x="0" y="0"/>
          <a:chExt cx="0" cy="0"/>
        </a:xfrm>
      </p:grpSpPr>
      <p:pic>
        <p:nvPicPr>
          <p:cNvPr id="1231" name="Google Shape;1231;p12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32" name="Google Shape;1232;p124"/>
          <p:cNvSpPr txBox="1"/>
          <p:nvPr>
            <p:ph type="title"/>
          </p:nvPr>
        </p:nvSpPr>
        <p:spPr>
          <a:xfrm>
            <a:off x="950967" y="1316717"/>
            <a:ext cx="5726400" cy="14169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233" name="Google Shape;1233;p124"/>
          <p:cNvSpPr txBox="1"/>
          <p:nvPr>
            <p:ph idx="1" type="subTitle"/>
          </p:nvPr>
        </p:nvSpPr>
        <p:spPr>
          <a:xfrm>
            <a:off x="950967" y="2812883"/>
            <a:ext cx="5726400" cy="3338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1300"/>
              </a:spcBef>
              <a:spcAft>
                <a:spcPts val="0"/>
              </a:spcAft>
              <a:buClr>
                <a:srgbClr val="E76A28"/>
              </a:buClr>
              <a:buSzPts val="1600"/>
              <a:buFont typeface="Nunito Light"/>
              <a:buAutoNum type="alphaLcPeriod"/>
              <a:defRPr/>
            </a:lvl2pPr>
            <a:lvl3pPr lvl="2" algn="ctr">
              <a:lnSpc>
                <a:spcPct val="100000"/>
              </a:lnSpc>
              <a:spcBef>
                <a:spcPts val="0"/>
              </a:spcBef>
              <a:spcAft>
                <a:spcPts val="0"/>
              </a:spcAft>
              <a:buClr>
                <a:srgbClr val="E76A28"/>
              </a:buClr>
              <a:buSzPts val="1600"/>
              <a:buFont typeface="Nunito Light"/>
              <a:buAutoNum type="romanLcPeriod"/>
              <a:defRPr/>
            </a:lvl3pPr>
            <a:lvl4pPr lvl="3" algn="ctr">
              <a:lnSpc>
                <a:spcPct val="100000"/>
              </a:lnSpc>
              <a:spcBef>
                <a:spcPts val="0"/>
              </a:spcBef>
              <a:spcAft>
                <a:spcPts val="0"/>
              </a:spcAft>
              <a:buClr>
                <a:srgbClr val="E76A28"/>
              </a:buClr>
              <a:buSzPts val="1600"/>
              <a:buFont typeface="Nunito Light"/>
              <a:buAutoNum type="arabicPeriod"/>
              <a:defRPr/>
            </a:lvl4pPr>
            <a:lvl5pPr lvl="4" algn="ctr">
              <a:lnSpc>
                <a:spcPct val="100000"/>
              </a:lnSpc>
              <a:spcBef>
                <a:spcPts val="0"/>
              </a:spcBef>
              <a:spcAft>
                <a:spcPts val="0"/>
              </a:spcAft>
              <a:buClr>
                <a:srgbClr val="E76A28"/>
              </a:buClr>
              <a:buSzPts val="1600"/>
              <a:buFont typeface="Nunito Light"/>
              <a:buAutoNum type="alphaLcPeriod"/>
              <a:defRPr/>
            </a:lvl5pPr>
            <a:lvl6pPr lvl="5" algn="ctr">
              <a:lnSpc>
                <a:spcPct val="100000"/>
              </a:lnSpc>
              <a:spcBef>
                <a:spcPts val="0"/>
              </a:spcBef>
              <a:spcAft>
                <a:spcPts val="0"/>
              </a:spcAft>
              <a:buClr>
                <a:srgbClr val="999999"/>
              </a:buClr>
              <a:buSzPts val="1600"/>
              <a:buFont typeface="Nunito Light"/>
              <a:buAutoNum type="romanLcPeriod"/>
              <a:defRPr/>
            </a:lvl6pPr>
            <a:lvl7pPr lvl="6" algn="ctr">
              <a:lnSpc>
                <a:spcPct val="100000"/>
              </a:lnSpc>
              <a:spcBef>
                <a:spcPts val="0"/>
              </a:spcBef>
              <a:spcAft>
                <a:spcPts val="0"/>
              </a:spcAft>
              <a:buClr>
                <a:srgbClr val="999999"/>
              </a:buClr>
              <a:buSzPts val="1600"/>
              <a:buFont typeface="Nunito Light"/>
              <a:buAutoNum type="arabicPeriod"/>
              <a:defRPr/>
            </a:lvl7pPr>
            <a:lvl8pPr lvl="7" algn="ctr">
              <a:lnSpc>
                <a:spcPct val="100000"/>
              </a:lnSpc>
              <a:spcBef>
                <a:spcPts val="0"/>
              </a:spcBef>
              <a:spcAft>
                <a:spcPts val="0"/>
              </a:spcAft>
              <a:buClr>
                <a:srgbClr val="999999"/>
              </a:buClr>
              <a:buSzPts val="1600"/>
              <a:buFont typeface="Nunito Light"/>
              <a:buAutoNum type="alphaLcPeriod"/>
              <a:defRPr/>
            </a:lvl8pPr>
            <a:lvl9pPr lvl="8" algn="ctr">
              <a:lnSpc>
                <a:spcPct val="100000"/>
              </a:lnSpc>
              <a:spcBef>
                <a:spcPts val="0"/>
              </a:spcBef>
              <a:spcAft>
                <a:spcPts val="0"/>
              </a:spcAft>
              <a:buClr>
                <a:srgbClr val="999999"/>
              </a:buClr>
              <a:buSzPts val="1600"/>
              <a:buFont typeface="Nunito Light"/>
              <a:buAutoNum type="romanLcPeriod"/>
              <a:defRPr/>
            </a:lvl9pPr>
          </a:lstStyle>
          <a:p/>
        </p:txBody>
      </p:sp>
      <p:sp>
        <p:nvSpPr>
          <p:cNvPr id="1234" name="Google Shape;1234;p124"/>
          <p:cNvSpPr/>
          <p:nvPr>
            <p:ph idx="2" type="pic"/>
          </p:nvPr>
        </p:nvSpPr>
        <p:spPr>
          <a:xfrm>
            <a:off x="7525033" y="719333"/>
            <a:ext cx="3716100" cy="5419200"/>
          </a:xfrm>
          <a:prstGeom prst="round2DiagRect">
            <a:avLst>
              <a:gd fmla="val 16667" name="adj1"/>
              <a:gd fmla="val 0" name="adj2"/>
            </a:avLst>
          </a:prstGeom>
          <a:noFill/>
          <a:ln>
            <a:noFill/>
          </a:ln>
        </p:spPr>
      </p:sp>
      <p:pic>
        <p:nvPicPr>
          <p:cNvPr id="1235" name="Google Shape;1235;p124"/>
          <p:cNvPicPr preferRelativeResize="0"/>
          <p:nvPr/>
        </p:nvPicPr>
        <p:blipFill>
          <a:blip r:embed="rId3">
            <a:alphaModFix/>
          </a:blip>
          <a:stretch>
            <a:fillRect/>
          </a:stretch>
        </p:blipFill>
        <p:spPr>
          <a:xfrm flipH="1" rot="-5400000">
            <a:off x="-33" y="5560967"/>
            <a:ext cx="1297034" cy="1297034"/>
          </a:xfrm>
          <a:prstGeom prst="rect">
            <a:avLst/>
          </a:prstGeom>
          <a:noFill/>
          <a:ln>
            <a:noFill/>
          </a:ln>
        </p:spPr>
      </p:pic>
      <p:pic>
        <p:nvPicPr>
          <p:cNvPr id="1236" name="Google Shape;1236;p124"/>
          <p:cNvPicPr preferRelativeResize="0"/>
          <p:nvPr/>
        </p:nvPicPr>
        <p:blipFill rotWithShape="1">
          <a:blip r:embed="rId4">
            <a:alphaModFix/>
          </a:blip>
          <a:srcRect b="129" l="0" r="0" t="129"/>
          <a:stretch/>
        </p:blipFill>
        <p:spPr>
          <a:xfrm rot="-5400000">
            <a:off x="10012801" y="4671671"/>
            <a:ext cx="2288928" cy="1743928"/>
          </a:xfrm>
          <a:prstGeom prst="rect">
            <a:avLst/>
          </a:prstGeom>
          <a:noFill/>
          <a:ln>
            <a:noFill/>
          </a:ln>
        </p:spPr>
      </p:pic>
      <p:grpSp>
        <p:nvGrpSpPr>
          <p:cNvPr id="1237" name="Google Shape;1237;p124"/>
          <p:cNvGrpSpPr/>
          <p:nvPr/>
        </p:nvGrpSpPr>
        <p:grpSpPr>
          <a:xfrm>
            <a:off x="0" y="0"/>
            <a:ext cx="7783671" cy="714715"/>
            <a:chOff x="0" y="0"/>
            <a:chExt cx="5837899" cy="536050"/>
          </a:xfrm>
        </p:grpSpPr>
        <p:pic>
          <p:nvPicPr>
            <p:cNvPr id="1238" name="Google Shape;1238;p124"/>
            <p:cNvPicPr preferRelativeResize="0"/>
            <p:nvPr/>
          </p:nvPicPr>
          <p:blipFill>
            <a:blip r:embed="rId5">
              <a:alphaModFix/>
            </a:blip>
            <a:stretch>
              <a:fillRect/>
            </a:stretch>
          </p:blipFill>
          <p:spPr>
            <a:xfrm>
              <a:off x="0" y="0"/>
              <a:ext cx="5837899" cy="536050"/>
            </a:xfrm>
            <a:prstGeom prst="rect">
              <a:avLst/>
            </a:prstGeom>
            <a:noFill/>
            <a:ln>
              <a:noFill/>
            </a:ln>
          </p:spPr>
        </p:pic>
        <p:pic>
          <p:nvPicPr>
            <p:cNvPr id="1239" name="Google Shape;1239;p124"/>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5" name="Google Shape;105;p1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06" name="Google Shape;106;p13"/>
          <p:cNvSpPr txBox="1"/>
          <p:nvPr>
            <p:ph hasCustomPrompt="1" idx="2" type="title"/>
          </p:nvPr>
        </p:nvSpPr>
        <p:spPr>
          <a:xfrm>
            <a:off x="5012274" y="2265461"/>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07" name="Google Shape;107;p13"/>
          <p:cNvSpPr txBox="1"/>
          <p:nvPr>
            <p:ph hasCustomPrompt="1" idx="3" type="title"/>
          </p:nvPr>
        </p:nvSpPr>
        <p:spPr>
          <a:xfrm>
            <a:off x="6253340" y="2265461"/>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08" name="Google Shape;108;p13"/>
          <p:cNvSpPr txBox="1"/>
          <p:nvPr>
            <p:ph hasCustomPrompt="1" idx="4" type="title"/>
          </p:nvPr>
        </p:nvSpPr>
        <p:spPr>
          <a:xfrm>
            <a:off x="5012258" y="3709006"/>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09" name="Google Shape;109;p13"/>
          <p:cNvSpPr txBox="1"/>
          <p:nvPr>
            <p:ph hasCustomPrompt="1" idx="5" type="title"/>
          </p:nvPr>
        </p:nvSpPr>
        <p:spPr>
          <a:xfrm>
            <a:off x="6253325" y="3709006"/>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0" name="Google Shape;110;p13"/>
          <p:cNvSpPr txBox="1"/>
          <p:nvPr>
            <p:ph hasCustomPrompt="1" idx="6" type="title"/>
          </p:nvPr>
        </p:nvSpPr>
        <p:spPr>
          <a:xfrm>
            <a:off x="5012275" y="5152550"/>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1" name="Google Shape;111;p13"/>
          <p:cNvSpPr txBox="1"/>
          <p:nvPr>
            <p:ph hasCustomPrompt="1" idx="7" type="title"/>
          </p:nvPr>
        </p:nvSpPr>
        <p:spPr>
          <a:xfrm>
            <a:off x="6253342" y="5152550"/>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2" name="Google Shape;112;p13"/>
          <p:cNvSpPr txBox="1"/>
          <p:nvPr>
            <p:ph idx="1" type="subTitle"/>
          </p:nvPr>
        </p:nvSpPr>
        <p:spPr>
          <a:xfrm>
            <a:off x="1707467" y="2265467"/>
            <a:ext cx="3050700" cy="9264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3" name="Google Shape;113;p13"/>
          <p:cNvSpPr txBox="1"/>
          <p:nvPr>
            <p:ph idx="8" type="subTitle"/>
          </p:nvPr>
        </p:nvSpPr>
        <p:spPr>
          <a:xfrm>
            <a:off x="1707467" y="3709015"/>
            <a:ext cx="3050700" cy="9264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4" name="Google Shape;114;p13"/>
          <p:cNvSpPr txBox="1"/>
          <p:nvPr>
            <p:ph idx="9" type="subTitle"/>
          </p:nvPr>
        </p:nvSpPr>
        <p:spPr>
          <a:xfrm>
            <a:off x="1707467" y="5152564"/>
            <a:ext cx="3050700" cy="9264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5" name="Google Shape;115;p13"/>
          <p:cNvSpPr txBox="1"/>
          <p:nvPr>
            <p:ph idx="13" type="subTitle"/>
          </p:nvPr>
        </p:nvSpPr>
        <p:spPr>
          <a:xfrm>
            <a:off x="7433733" y="2265461"/>
            <a:ext cx="3050700" cy="926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6" name="Google Shape;116;p13"/>
          <p:cNvSpPr txBox="1"/>
          <p:nvPr>
            <p:ph idx="14" type="subTitle"/>
          </p:nvPr>
        </p:nvSpPr>
        <p:spPr>
          <a:xfrm>
            <a:off x="7433733" y="3709006"/>
            <a:ext cx="3050700" cy="926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7" name="Google Shape;117;p13"/>
          <p:cNvSpPr txBox="1"/>
          <p:nvPr>
            <p:ph idx="15" type="subTitle"/>
          </p:nvPr>
        </p:nvSpPr>
        <p:spPr>
          <a:xfrm>
            <a:off x="7433733" y="5152550"/>
            <a:ext cx="3050700" cy="926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grpSp>
        <p:nvGrpSpPr>
          <p:cNvPr id="118" name="Google Shape;118;p13"/>
          <p:cNvGrpSpPr/>
          <p:nvPr/>
        </p:nvGrpSpPr>
        <p:grpSpPr>
          <a:xfrm flipH="1">
            <a:off x="3494184" y="0"/>
            <a:ext cx="8697818" cy="493188"/>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305" y="0"/>
            <a:ext cx="12191695" cy="6857845"/>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0" name="Shape 1240"/>
        <p:cNvGrpSpPr/>
        <p:nvPr/>
      </p:nvGrpSpPr>
      <p:grpSpPr>
        <a:xfrm>
          <a:off x="0" y="0"/>
          <a:ext cx="0" cy="0"/>
          <a:chOff x="0" y="0"/>
          <a:chExt cx="0" cy="0"/>
        </a:xfrm>
      </p:grpSpPr>
      <p:pic>
        <p:nvPicPr>
          <p:cNvPr id="1241" name="Google Shape;1241;p12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42" name="Google Shape;1242;p125"/>
          <p:cNvSpPr txBox="1"/>
          <p:nvPr>
            <p:ph type="title"/>
          </p:nvPr>
        </p:nvSpPr>
        <p:spPr>
          <a:xfrm>
            <a:off x="3090600" y="1742800"/>
            <a:ext cx="6010800" cy="3372300"/>
          </a:xfrm>
          <a:prstGeom prst="rect">
            <a:avLst/>
          </a:prstGeom>
        </p:spPr>
        <p:txBody>
          <a:bodyPr anchorCtr="0" anchor="ctr" bIns="121900" lIns="121900" spcFirstLastPara="1" rIns="121900" wrap="square" tIns="121900">
            <a:noAutofit/>
          </a:bodyPr>
          <a:lstStyle>
            <a:lvl1pPr lvl="0" algn="ctr">
              <a:lnSpc>
                <a:spcPct val="80000"/>
              </a:lnSpc>
              <a:spcBef>
                <a:spcPts val="0"/>
              </a:spcBef>
              <a:spcAft>
                <a:spcPts val="0"/>
              </a:spcAft>
              <a:buSzPts val="80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pic>
        <p:nvPicPr>
          <p:cNvPr id="1243" name="Google Shape;1243;p125"/>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1244" name="Google Shape;1244;p125"/>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1245" name="Google Shape;1245;p125"/>
          <p:cNvGrpSpPr/>
          <p:nvPr/>
        </p:nvGrpSpPr>
        <p:grpSpPr>
          <a:xfrm>
            <a:off x="5175469" y="6336175"/>
            <a:ext cx="7013860" cy="517353"/>
            <a:chOff x="3881699" y="4752250"/>
            <a:chExt cx="5260526" cy="388025"/>
          </a:xfrm>
        </p:grpSpPr>
        <p:pic>
          <p:nvPicPr>
            <p:cNvPr id="1246" name="Google Shape;1246;p125"/>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247" name="Google Shape;1247;p125"/>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48" name="Shape 1248"/>
        <p:cNvGrpSpPr/>
        <p:nvPr/>
      </p:nvGrpSpPr>
      <p:grpSpPr>
        <a:xfrm>
          <a:off x="0" y="0"/>
          <a:ext cx="0" cy="0"/>
          <a:chOff x="0" y="0"/>
          <a:chExt cx="0" cy="0"/>
        </a:xfrm>
      </p:grpSpPr>
      <p:pic>
        <p:nvPicPr>
          <p:cNvPr id="1249" name="Google Shape;1249;p12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50" name="Google Shape;1250;p126"/>
          <p:cNvSpPr txBox="1"/>
          <p:nvPr>
            <p:ph type="title"/>
          </p:nvPr>
        </p:nvSpPr>
        <p:spPr>
          <a:xfrm>
            <a:off x="2847400" y="1585467"/>
            <a:ext cx="6497100" cy="2619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8000"/>
              <a:buNone/>
              <a:defRPr sz="8000"/>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
        <p:nvSpPr>
          <p:cNvPr id="1251" name="Google Shape;1251;p126"/>
          <p:cNvSpPr txBox="1"/>
          <p:nvPr>
            <p:ph idx="1" type="subTitle"/>
          </p:nvPr>
        </p:nvSpPr>
        <p:spPr>
          <a:xfrm>
            <a:off x="2847400" y="4204667"/>
            <a:ext cx="6497100" cy="894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1252" name="Google Shape;1252;p126"/>
          <p:cNvGrpSpPr/>
          <p:nvPr/>
        </p:nvGrpSpPr>
        <p:grpSpPr>
          <a:xfrm>
            <a:off x="-1" y="2800"/>
            <a:ext cx="12191696" cy="6855012"/>
            <a:chOff x="-1" y="2100"/>
            <a:chExt cx="9144001" cy="5141388"/>
          </a:xfrm>
        </p:grpSpPr>
        <p:pic>
          <p:nvPicPr>
            <p:cNvPr id="1253" name="Google Shape;1253;p126"/>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1254" name="Google Shape;1254;p126"/>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1255" name="Google Shape;1255;p126"/>
          <p:cNvGrpSpPr/>
          <p:nvPr/>
        </p:nvGrpSpPr>
        <p:grpSpPr>
          <a:xfrm rot="10800000">
            <a:off x="305" y="2966"/>
            <a:ext cx="6508068" cy="487588"/>
            <a:chOff x="4261050" y="4610675"/>
            <a:chExt cx="4881173" cy="365700"/>
          </a:xfrm>
        </p:grpSpPr>
        <p:pic>
          <p:nvPicPr>
            <p:cNvPr id="1256" name="Google Shape;1256;p126"/>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257" name="Google Shape;1257;p126"/>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58" name="Shape 1258"/>
        <p:cNvGrpSpPr/>
        <p:nvPr/>
      </p:nvGrpSpPr>
      <p:grpSpPr>
        <a:xfrm>
          <a:off x="0" y="0"/>
          <a:ext cx="0" cy="0"/>
          <a:chOff x="0" y="0"/>
          <a:chExt cx="0" cy="0"/>
        </a:xfrm>
      </p:grpSpPr>
      <p:sp>
        <p:nvSpPr>
          <p:cNvPr id="1259" name="Google Shape;1259;p127"/>
          <p:cNvSpPr/>
          <p:nvPr>
            <p:ph idx="2" type="pic"/>
          </p:nvPr>
        </p:nvSpPr>
        <p:spPr>
          <a:xfrm>
            <a:off x="0" y="0"/>
            <a:ext cx="12192000" cy="6858000"/>
          </a:xfrm>
          <a:prstGeom prst="rect">
            <a:avLst/>
          </a:prstGeom>
          <a:noFill/>
          <a:ln>
            <a:noFill/>
          </a:ln>
        </p:spPr>
      </p:sp>
      <p:sp>
        <p:nvSpPr>
          <p:cNvPr id="1260" name="Google Shape;1260;p127"/>
          <p:cNvSpPr txBox="1"/>
          <p:nvPr>
            <p:ph type="title"/>
          </p:nvPr>
        </p:nvSpPr>
        <p:spPr>
          <a:xfrm>
            <a:off x="960000" y="5352600"/>
            <a:ext cx="10272000" cy="763500"/>
          </a:xfrm>
          <a:prstGeom prst="rect">
            <a:avLst/>
          </a:prstGeom>
          <a:solidFill>
            <a:schemeClr val="accent2"/>
          </a:solidFill>
        </p:spPr>
        <p:txBody>
          <a:bodyPr anchorCtr="0" anchor="t" bIns="121900" lIns="121900" spcFirstLastPara="1" rIns="121900" wrap="square" tIns="121900">
            <a:noAutofit/>
          </a:bodyPr>
          <a:lstStyle>
            <a:lvl1pPr lvl="0" algn="ctr">
              <a:spcBef>
                <a:spcPts val="0"/>
              </a:spcBef>
              <a:spcAft>
                <a:spcPts val="0"/>
              </a:spcAft>
              <a:buSzPts val="4000"/>
              <a:buNone/>
              <a:defRPr>
                <a:solidFill>
                  <a:schemeClr val="lt1"/>
                </a:solidFill>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61" name="Shape 1261"/>
        <p:cNvGrpSpPr/>
        <p:nvPr/>
      </p:nvGrpSpPr>
      <p:grpSpPr>
        <a:xfrm>
          <a:off x="0" y="0"/>
          <a:ext cx="0" cy="0"/>
          <a:chOff x="0" y="0"/>
          <a:chExt cx="0" cy="0"/>
        </a:xfrm>
      </p:grpSpPr>
      <p:pic>
        <p:nvPicPr>
          <p:cNvPr id="1262" name="Google Shape;1262;p12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63" name="Google Shape;1263;p128"/>
          <p:cNvSpPr txBox="1"/>
          <p:nvPr>
            <p:ph hasCustomPrompt="1" type="title"/>
          </p:nvPr>
        </p:nvSpPr>
        <p:spPr>
          <a:xfrm>
            <a:off x="3302000" y="2496600"/>
            <a:ext cx="5588100" cy="1391700"/>
          </a:xfrm>
          <a:prstGeom prst="rect">
            <a:avLst/>
          </a:prstGeom>
          <a:noFill/>
        </p:spPr>
        <p:txBody>
          <a:bodyPr anchorCtr="0" anchor="b" bIns="121900" lIns="121900" spcFirstLastPara="1" rIns="121900" wrap="square" tIns="121900">
            <a:noAutofit/>
          </a:bodyPr>
          <a:lstStyle>
            <a:lvl1pPr lvl="0" algn="ctr">
              <a:spcBef>
                <a:spcPts val="0"/>
              </a:spcBef>
              <a:spcAft>
                <a:spcPts val="0"/>
              </a:spcAft>
              <a:buSzPts val="12800"/>
              <a:buNone/>
              <a:defRPr sz="80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1264" name="Google Shape;1264;p128"/>
          <p:cNvSpPr txBox="1"/>
          <p:nvPr>
            <p:ph idx="1" type="subTitle"/>
          </p:nvPr>
        </p:nvSpPr>
        <p:spPr>
          <a:xfrm>
            <a:off x="3302000" y="3786600"/>
            <a:ext cx="5588100" cy="574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1265" name="Google Shape;1265;p128"/>
          <p:cNvPicPr preferRelativeResize="0"/>
          <p:nvPr/>
        </p:nvPicPr>
        <p:blipFill>
          <a:blip r:embed="rId3">
            <a:alphaModFix/>
          </a:blip>
          <a:stretch>
            <a:fillRect/>
          </a:stretch>
        </p:blipFill>
        <p:spPr>
          <a:xfrm rot="5400000">
            <a:off x="-227713" y="351490"/>
            <a:ext cx="2357335" cy="1800767"/>
          </a:xfrm>
          <a:prstGeom prst="rect">
            <a:avLst/>
          </a:prstGeom>
          <a:noFill/>
          <a:ln>
            <a:noFill/>
          </a:ln>
        </p:spPr>
      </p:pic>
      <p:grpSp>
        <p:nvGrpSpPr>
          <p:cNvPr id="1266" name="Google Shape;1266;p128"/>
          <p:cNvGrpSpPr/>
          <p:nvPr/>
        </p:nvGrpSpPr>
        <p:grpSpPr>
          <a:xfrm flipH="1">
            <a:off x="305" y="0"/>
            <a:ext cx="12191695" cy="6877561"/>
            <a:chOff x="0" y="0"/>
            <a:chExt cx="9144000" cy="5158300"/>
          </a:xfrm>
        </p:grpSpPr>
        <p:pic>
          <p:nvPicPr>
            <p:cNvPr id="1267" name="Google Shape;1267;p128"/>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1268" name="Google Shape;1268;p128"/>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1269" name="Google Shape;1269;p128"/>
          <p:cNvGrpSpPr/>
          <p:nvPr/>
        </p:nvGrpSpPr>
        <p:grpSpPr>
          <a:xfrm flipH="1">
            <a:off x="-6404" y="0"/>
            <a:ext cx="12198403" cy="6871695"/>
            <a:chOff x="0" y="0"/>
            <a:chExt cx="9149031" cy="5153900"/>
          </a:xfrm>
        </p:grpSpPr>
        <p:grpSp>
          <p:nvGrpSpPr>
            <p:cNvPr id="1270" name="Google Shape;1270;p128"/>
            <p:cNvGrpSpPr/>
            <p:nvPr/>
          </p:nvGrpSpPr>
          <p:grpSpPr>
            <a:xfrm>
              <a:off x="2633530" y="4624325"/>
              <a:ext cx="6515501" cy="529575"/>
              <a:chOff x="2633530" y="4624325"/>
              <a:chExt cx="6515501" cy="529575"/>
            </a:xfrm>
          </p:grpSpPr>
          <p:pic>
            <p:nvPicPr>
              <p:cNvPr id="1271" name="Google Shape;1271;p128"/>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1272" name="Google Shape;1272;p128"/>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1273" name="Google Shape;1273;p128"/>
            <p:cNvGrpSpPr/>
            <p:nvPr/>
          </p:nvGrpSpPr>
          <p:grpSpPr>
            <a:xfrm>
              <a:off x="0" y="0"/>
              <a:ext cx="6523526" cy="536050"/>
              <a:chOff x="0" y="0"/>
              <a:chExt cx="6523526" cy="536050"/>
            </a:xfrm>
          </p:grpSpPr>
          <p:pic>
            <p:nvPicPr>
              <p:cNvPr id="1274" name="Google Shape;1274;p128"/>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275" name="Google Shape;1275;p128"/>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76" name="Shape 1276"/>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77" name="Shape 1277"/>
        <p:cNvGrpSpPr/>
        <p:nvPr/>
      </p:nvGrpSpPr>
      <p:grpSpPr>
        <a:xfrm>
          <a:off x="0" y="0"/>
          <a:ext cx="0" cy="0"/>
          <a:chOff x="0" y="0"/>
          <a:chExt cx="0" cy="0"/>
        </a:xfrm>
      </p:grpSpPr>
      <p:pic>
        <p:nvPicPr>
          <p:cNvPr id="1278" name="Google Shape;1278;p13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79" name="Google Shape;1279;p130"/>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280" name="Google Shape;1280;p130"/>
          <p:cNvSpPr txBox="1"/>
          <p:nvPr>
            <p:ph hasCustomPrompt="1" idx="2" type="title"/>
          </p:nvPr>
        </p:nvSpPr>
        <p:spPr>
          <a:xfrm>
            <a:off x="5012274"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281" name="Google Shape;1281;p130"/>
          <p:cNvSpPr txBox="1"/>
          <p:nvPr>
            <p:ph hasCustomPrompt="1" idx="3" type="title"/>
          </p:nvPr>
        </p:nvSpPr>
        <p:spPr>
          <a:xfrm>
            <a:off x="6253340"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282" name="Google Shape;1282;p130"/>
          <p:cNvSpPr txBox="1"/>
          <p:nvPr>
            <p:ph hasCustomPrompt="1" idx="4" type="title"/>
          </p:nvPr>
        </p:nvSpPr>
        <p:spPr>
          <a:xfrm>
            <a:off x="5012258"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283" name="Google Shape;1283;p130"/>
          <p:cNvSpPr txBox="1"/>
          <p:nvPr>
            <p:ph hasCustomPrompt="1" idx="5" type="title"/>
          </p:nvPr>
        </p:nvSpPr>
        <p:spPr>
          <a:xfrm>
            <a:off x="6253325"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284" name="Google Shape;1284;p130"/>
          <p:cNvSpPr txBox="1"/>
          <p:nvPr>
            <p:ph hasCustomPrompt="1" idx="6" type="title"/>
          </p:nvPr>
        </p:nvSpPr>
        <p:spPr>
          <a:xfrm>
            <a:off x="5012275"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285" name="Google Shape;1285;p130"/>
          <p:cNvSpPr txBox="1"/>
          <p:nvPr>
            <p:ph hasCustomPrompt="1" idx="7" type="title"/>
          </p:nvPr>
        </p:nvSpPr>
        <p:spPr>
          <a:xfrm>
            <a:off x="6253342"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1286" name="Google Shape;1286;p130"/>
          <p:cNvSpPr txBox="1"/>
          <p:nvPr>
            <p:ph idx="1" type="subTitle"/>
          </p:nvPr>
        </p:nvSpPr>
        <p:spPr>
          <a:xfrm>
            <a:off x="1707467" y="2265467"/>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1287" name="Google Shape;1287;p130"/>
          <p:cNvSpPr txBox="1"/>
          <p:nvPr>
            <p:ph idx="8" type="subTitle"/>
          </p:nvPr>
        </p:nvSpPr>
        <p:spPr>
          <a:xfrm>
            <a:off x="1707467" y="3709015"/>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1288" name="Google Shape;1288;p130"/>
          <p:cNvSpPr txBox="1"/>
          <p:nvPr>
            <p:ph idx="9" type="subTitle"/>
          </p:nvPr>
        </p:nvSpPr>
        <p:spPr>
          <a:xfrm>
            <a:off x="1707467" y="5152564"/>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1289" name="Google Shape;1289;p130"/>
          <p:cNvSpPr txBox="1"/>
          <p:nvPr>
            <p:ph idx="13" type="subTitle"/>
          </p:nvPr>
        </p:nvSpPr>
        <p:spPr>
          <a:xfrm>
            <a:off x="7433733" y="2265461"/>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1290" name="Google Shape;1290;p130"/>
          <p:cNvSpPr txBox="1"/>
          <p:nvPr>
            <p:ph idx="14" type="subTitle"/>
          </p:nvPr>
        </p:nvSpPr>
        <p:spPr>
          <a:xfrm>
            <a:off x="7433733" y="3709006"/>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1291" name="Google Shape;1291;p130"/>
          <p:cNvSpPr txBox="1"/>
          <p:nvPr>
            <p:ph idx="15" type="subTitle"/>
          </p:nvPr>
        </p:nvSpPr>
        <p:spPr>
          <a:xfrm>
            <a:off x="7433733" y="5152550"/>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grpSp>
        <p:nvGrpSpPr>
          <p:cNvPr id="1292" name="Google Shape;1292;p130"/>
          <p:cNvGrpSpPr/>
          <p:nvPr/>
        </p:nvGrpSpPr>
        <p:grpSpPr>
          <a:xfrm flipH="1">
            <a:off x="3494184" y="0"/>
            <a:ext cx="8697818" cy="493188"/>
            <a:chOff x="0" y="0"/>
            <a:chExt cx="6523526" cy="369900"/>
          </a:xfrm>
        </p:grpSpPr>
        <p:pic>
          <p:nvPicPr>
            <p:cNvPr id="1293" name="Google Shape;1293;p130"/>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94" name="Google Shape;1294;p130"/>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95" name="Google Shape;1295;p130"/>
          <p:cNvGrpSpPr/>
          <p:nvPr/>
        </p:nvGrpSpPr>
        <p:grpSpPr>
          <a:xfrm flipH="1">
            <a:off x="305" y="0"/>
            <a:ext cx="12191695" cy="6857845"/>
            <a:chOff x="0" y="0"/>
            <a:chExt cx="9144000" cy="5143512"/>
          </a:xfrm>
        </p:grpSpPr>
        <p:pic>
          <p:nvPicPr>
            <p:cNvPr id="1296" name="Google Shape;1296;p130"/>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97" name="Google Shape;1297;p130"/>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98" name="Shape 1298"/>
        <p:cNvGrpSpPr/>
        <p:nvPr/>
      </p:nvGrpSpPr>
      <p:grpSpPr>
        <a:xfrm>
          <a:off x="0" y="0"/>
          <a:ext cx="0" cy="0"/>
          <a:chOff x="0" y="0"/>
          <a:chExt cx="0" cy="0"/>
        </a:xfrm>
      </p:grpSpPr>
      <p:pic>
        <p:nvPicPr>
          <p:cNvPr id="1299" name="Google Shape;1299;p13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00" name="Google Shape;1300;p131"/>
          <p:cNvSpPr txBox="1"/>
          <p:nvPr>
            <p:ph type="title"/>
          </p:nvPr>
        </p:nvSpPr>
        <p:spPr>
          <a:xfrm>
            <a:off x="5113900" y="1068676"/>
            <a:ext cx="5452500" cy="14073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01" name="Google Shape;1301;p131"/>
          <p:cNvSpPr txBox="1"/>
          <p:nvPr>
            <p:ph idx="1" type="subTitle"/>
          </p:nvPr>
        </p:nvSpPr>
        <p:spPr>
          <a:xfrm>
            <a:off x="5113900" y="2530900"/>
            <a:ext cx="5452500" cy="2852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pic>
        <p:nvPicPr>
          <p:cNvPr id="1302" name="Google Shape;1302;p131"/>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1303" name="Google Shape;1303;p131"/>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1304" name="Google Shape;1304;p131"/>
          <p:cNvGrpSpPr/>
          <p:nvPr/>
        </p:nvGrpSpPr>
        <p:grpSpPr>
          <a:xfrm>
            <a:off x="5175469" y="6336175"/>
            <a:ext cx="7013860" cy="517353"/>
            <a:chOff x="3881699" y="4752250"/>
            <a:chExt cx="5260526" cy="388025"/>
          </a:xfrm>
        </p:grpSpPr>
        <p:pic>
          <p:nvPicPr>
            <p:cNvPr id="1305" name="Google Shape;1305;p131"/>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06" name="Google Shape;1306;p131"/>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07" name="Shape 1307"/>
        <p:cNvGrpSpPr/>
        <p:nvPr/>
      </p:nvGrpSpPr>
      <p:grpSpPr>
        <a:xfrm>
          <a:off x="0" y="0"/>
          <a:ext cx="0" cy="0"/>
          <a:chOff x="0" y="0"/>
          <a:chExt cx="0" cy="0"/>
        </a:xfrm>
      </p:grpSpPr>
      <p:pic>
        <p:nvPicPr>
          <p:cNvPr id="1308" name="Google Shape;1308;p13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09" name="Google Shape;1309;p132"/>
          <p:cNvSpPr txBox="1"/>
          <p:nvPr>
            <p:ph type="title"/>
          </p:nvPr>
        </p:nvSpPr>
        <p:spPr>
          <a:xfrm>
            <a:off x="8001833" y="719333"/>
            <a:ext cx="3239100" cy="14376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10" name="Google Shape;1310;p132"/>
          <p:cNvSpPr txBox="1"/>
          <p:nvPr>
            <p:ph idx="1" type="subTitle"/>
          </p:nvPr>
        </p:nvSpPr>
        <p:spPr>
          <a:xfrm>
            <a:off x="8001833" y="2020533"/>
            <a:ext cx="3239100" cy="1646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11" name="Google Shape;1311;p132"/>
          <p:cNvSpPr/>
          <p:nvPr>
            <p:ph idx="2" type="pic"/>
          </p:nvPr>
        </p:nvSpPr>
        <p:spPr>
          <a:xfrm>
            <a:off x="950967" y="719333"/>
            <a:ext cx="3734700" cy="5419500"/>
          </a:xfrm>
          <a:prstGeom prst="round2DiagRect">
            <a:avLst>
              <a:gd fmla="val 16667" name="adj1"/>
              <a:gd fmla="val 0" name="adj2"/>
            </a:avLst>
          </a:prstGeom>
          <a:noFill/>
          <a:ln>
            <a:noFill/>
          </a:ln>
        </p:spPr>
      </p:sp>
      <p:sp>
        <p:nvSpPr>
          <p:cNvPr id="1312" name="Google Shape;1312;p132"/>
          <p:cNvSpPr/>
          <p:nvPr>
            <p:ph idx="3" type="pic"/>
          </p:nvPr>
        </p:nvSpPr>
        <p:spPr>
          <a:xfrm>
            <a:off x="4794100" y="719333"/>
            <a:ext cx="2921700" cy="3104400"/>
          </a:xfrm>
          <a:prstGeom prst="round2DiagRect">
            <a:avLst>
              <a:gd fmla="val 16667" name="adj1"/>
              <a:gd fmla="val 0" name="adj2"/>
            </a:avLst>
          </a:prstGeom>
          <a:noFill/>
          <a:ln>
            <a:noFill/>
          </a:ln>
        </p:spPr>
      </p:sp>
      <p:sp>
        <p:nvSpPr>
          <p:cNvPr id="1313" name="Google Shape;1313;p132"/>
          <p:cNvSpPr/>
          <p:nvPr>
            <p:ph idx="4" type="pic"/>
          </p:nvPr>
        </p:nvSpPr>
        <p:spPr>
          <a:xfrm>
            <a:off x="4794100" y="3938367"/>
            <a:ext cx="6446700" cy="2200500"/>
          </a:xfrm>
          <a:prstGeom prst="round2DiagRect">
            <a:avLst>
              <a:gd fmla="val 16667" name="adj1"/>
              <a:gd fmla="val 0" name="adj2"/>
            </a:avLst>
          </a:prstGeom>
          <a:noFill/>
          <a:ln>
            <a:noFill/>
          </a:ln>
        </p:spPr>
      </p:sp>
      <p:pic>
        <p:nvPicPr>
          <p:cNvPr id="1314" name="Google Shape;1314;p132"/>
          <p:cNvPicPr preferRelativeResize="0"/>
          <p:nvPr/>
        </p:nvPicPr>
        <p:blipFill rotWithShape="1">
          <a:blip r:embed="rId3">
            <a:alphaModFix/>
          </a:blip>
          <a:srcRect b="129" l="73637" r="0" t="129"/>
          <a:stretch/>
        </p:blipFill>
        <p:spPr>
          <a:xfrm>
            <a:off x="13652" y="4496600"/>
            <a:ext cx="603431" cy="1743935"/>
          </a:xfrm>
          <a:prstGeom prst="rect">
            <a:avLst/>
          </a:prstGeom>
          <a:noFill/>
          <a:ln>
            <a:noFill/>
          </a:ln>
        </p:spPr>
      </p:pic>
      <p:grpSp>
        <p:nvGrpSpPr>
          <p:cNvPr id="1315" name="Google Shape;1315;p132"/>
          <p:cNvGrpSpPr/>
          <p:nvPr/>
        </p:nvGrpSpPr>
        <p:grpSpPr>
          <a:xfrm>
            <a:off x="-1" y="2800"/>
            <a:ext cx="12191696" cy="6855012"/>
            <a:chOff x="-1" y="2100"/>
            <a:chExt cx="9144001" cy="5141388"/>
          </a:xfrm>
        </p:grpSpPr>
        <p:pic>
          <p:nvPicPr>
            <p:cNvPr id="1316" name="Google Shape;1316;p132"/>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317" name="Google Shape;1317;p132"/>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318" name="Google Shape;1318;p132"/>
          <p:cNvGrpSpPr/>
          <p:nvPr/>
        </p:nvGrpSpPr>
        <p:grpSpPr>
          <a:xfrm>
            <a:off x="7141858" y="6336175"/>
            <a:ext cx="5047471" cy="517353"/>
            <a:chOff x="5356527" y="4752250"/>
            <a:chExt cx="3785698" cy="388025"/>
          </a:xfrm>
        </p:grpSpPr>
        <p:pic>
          <p:nvPicPr>
            <p:cNvPr id="1319" name="Google Shape;1319;p132"/>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320" name="Google Shape;1320;p132"/>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321" name="Shape 1321"/>
        <p:cNvGrpSpPr/>
        <p:nvPr/>
      </p:nvGrpSpPr>
      <p:grpSpPr>
        <a:xfrm>
          <a:off x="0" y="0"/>
          <a:ext cx="0" cy="0"/>
          <a:chOff x="0" y="0"/>
          <a:chExt cx="0" cy="0"/>
        </a:xfrm>
      </p:grpSpPr>
      <p:pic>
        <p:nvPicPr>
          <p:cNvPr id="1322" name="Google Shape;1322;p13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23" name="Google Shape;1323;p133"/>
          <p:cNvSpPr txBox="1"/>
          <p:nvPr>
            <p:ph type="title"/>
          </p:nvPr>
        </p:nvSpPr>
        <p:spPr>
          <a:xfrm>
            <a:off x="960000" y="853440"/>
            <a:ext cx="4313100" cy="14823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24" name="Google Shape;1324;p133"/>
          <p:cNvSpPr txBox="1"/>
          <p:nvPr>
            <p:ph idx="1" type="body"/>
          </p:nvPr>
        </p:nvSpPr>
        <p:spPr>
          <a:xfrm>
            <a:off x="960000" y="2802500"/>
            <a:ext cx="4313100" cy="16659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325" name="Shape 1325"/>
        <p:cNvGrpSpPr/>
        <p:nvPr/>
      </p:nvGrpSpPr>
      <p:grpSpPr>
        <a:xfrm>
          <a:off x="0" y="0"/>
          <a:ext cx="0" cy="0"/>
          <a:chOff x="0" y="0"/>
          <a:chExt cx="0" cy="0"/>
        </a:xfrm>
      </p:grpSpPr>
      <p:pic>
        <p:nvPicPr>
          <p:cNvPr id="1326" name="Google Shape;1326;p13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27" name="Google Shape;1327;p134"/>
          <p:cNvSpPr txBox="1"/>
          <p:nvPr>
            <p:ph type="title"/>
          </p:nvPr>
        </p:nvSpPr>
        <p:spPr>
          <a:xfrm>
            <a:off x="960000" y="717989"/>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28" name="Google Shape;1328;p134"/>
          <p:cNvSpPr txBox="1"/>
          <p:nvPr>
            <p:ph idx="1" type="subTitle"/>
          </p:nvPr>
        </p:nvSpPr>
        <p:spPr>
          <a:xfrm>
            <a:off x="946333"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29" name="Google Shape;1329;p134"/>
          <p:cNvSpPr txBox="1"/>
          <p:nvPr>
            <p:ph idx="2" type="subTitle"/>
          </p:nvPr>
        </p:nvSpPr>
        <p:spPr>
          <a:xfrm>
            <a:off x="460988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30" name="Google Shape;1330;p134"/>
          <p:cNvSpPr txBox="1"/>
          <p:nvPr>
            <p:ph idx="3" type="subTitle"/>
          </p:nvPr>
        </p:nvSpPr>
        <p:spPr>
          <a:xfrm>
            <a:off x="827343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31" name="Google Shape;1331;p134"/>
          <p:cNvSpPr txBox="1"/>
          <p:nvPr>
            <p:ph idx="4" type="subTitle"/>
          </p:nvPr>
        </p:nvSpPr>
        <p:spPr>
          <a:xfrm>
            <a:off x="946344"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32" name="Google Shape;1332;p134"/>
          <p:cNvSpPr txBox="1"/>
          <p:nvPr>
            <p:ph idx="5" type="subTitle"/>
          </p:nvPr>
        </p:nvSpPr>
        <p:spPr>
          <a:xfrm>
            <a:off x="4612212"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33" name="Google Shape;1333;p134"/>
          <p:cNvSpPr txBox="1"/>
          <p:nvPr>
            <p:ph idx="6" type="subTitle"/>
          </p:nvPr>
        </p:nvSpPr>
        <p:spPr>
          <a:xfrm>
            <a:off x="8273446"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1334" name="Google Shape;1334;p134"/>
          <p:cNvPicPr preferRelativeResize="0"/>
          <p:nvPr/>
        </p:nvPicPr>
        <p:blipFill>
          <a:blip r:embed="rId3">
            <a:alphaModFix/>
          </a:blip>
          <a:stretch>
            <a:fillRect/>
          </a:stretch>
        </p:blipFill>
        <p:spPr>
          <a:xfrm rot="5400000">
            <a:off x="10894932" y="5560967"/>
            <a:ext cx="1297034" cy="1297034"/>
          </a:xfrm>
          <a:prstGeom prst="rect">
            <a:avLst/>
          </a:prstGeom>
          <a:noFill/>
          <a:ln>
            <a:noFill/>
          </a:ln>
        </p:spPr>
      </p:pic>
      <p:grpSp>
        <p:nvGrpSpPr>
          <p:cNvPr id="1335" name="Google Shape;1335;p134"/>
          <p:cNvGrpSpPr/>
          <p:nvPr/>
        </p:nvGrpSpPr>
        <p:grpSpPr>
          <a:xfrm flipH="1">
            <a:off x="3494184" y="0"/>
            <a:ext cx="8697818" cy="493188"/>
            <a:chOff x="0" y="0"/>
            <a:chExt cx="6523526" cy="369900"/>
          </a:xfrm>
        </p:grpSpPr>
        <p:pic>
          <p:nvPicPr>
            <p:cNvPr id="1336" name="Google Shape;1336;p134"/>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337" name="Google Shape;1337;p134"/>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4"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6" name="Google Shape;126;p14"/>
          <p:cNvSpPr txBox="1"/>
          <p:nvPr>
            <p:ph type="title"/>
          </p:nvPr>
        </p:nvSpPr>
        <p:spPr>
          <a:xfrm>
            <a:off x="5113900" y="1068676"/>
            <a:ext cx="5452500" cy="1407300"/>
          </a:xfrm>
          <a:prstGeom prst="rect">
            <a:avLst/>
          </a:prstGeom>
        </p:spPr>
        <p:txBody>
          <a:bodyPr anchorCtr="0" anchor="b"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27" name="Google Shape;127;p14"/>
          <p:cNvSpPr txBox="1"/>
          <p:nvPr>
            <p:ph idx="1" type="subTitle"/>
          </p:nvPr>
        </p:nvSpPr>
        <p:spPr>
          <a:xfrm>
            <a:off x="5113900" y="2530900"/>
            <a:ext cx="5452500" cy="2852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AutoNum type="arabicPeriod"/>
              <a:defRPr/>
            </a:lvl1pPr>
            <a:lvl2pPr lvl="1" rtl="0" algn="ctr">
              <a:lnSpc>
                <a:spcPct val="100000"/>
              </a:lnSpc>
              <a:spcBef>
                <a:spcPts val="0"/>
              </a:spcBef>
              <a:spcAft>
                <a:spcPts val="0"/>
              </a:spcAft>
              <a:buSzPts val="1600"/>
              <a:buAutoNum type="alphaLcPeriod"/>
              <a:defRPr/>
            </a:lvl2pPr>
            <a:lvl3pPr lvl="2" rtl="0" algn="ctr">
              <a:lnSpc>
                <a:spcPct val="100000"/>
              </a:lnSpc>
              <a:spcBef>
                <a:spcPts val="0"/>
              </a:spcBef>
              <a:spcAft>
                <a:spcPts val="0"/>
              </a:spcAft>
              <a:buSzPts val="1600"/>
              <a:buAutoNum type="romanLcPeriod"/>
              <a:defRPr/>
            </a:lvl3pPr>
            <a:lvl4pPr lvl="3" rtl="0" algn="ctr">
              <a:lnSpc>
                <a:spcPct val="100000"/>
              </a:lnSpc>
              <a:spcBef>
                <a:spcPts val="0"/>
              </a:spcBef>
              <a:spcAft>
                <a:spcPts val="0"/>
              </a:spcAft>
              <a:buSzPts val="1600"/>
              <a:buAutoNum type="arabicPeriod"/>
              <a:defRPr/>
            </a:lvl4pPr>
            <a:lvl5pPr lvl="4" rtl="0" algn="ctr">
              <a:lnSpc>
                <a:spcPct val="100000"/>
              </a:lnSpc>
              <a:spcBef>
                <a:spcPts val="0"/>
              </a:spcBef>
              <a:spcAft>
                <a:spcPts val="0"/>
              </a:spcAft>
              <a:buSzPts val="1600"/>
              <a:buAutoNum type="alphaLcPeriod"/>
              <a:defRPr/>
            </a:lvl5pPr>
            <a:lvl6pPr lvl="5" rtl="0" algn="ctr">
              <a:lnSpc>
                <a:spcPct val="100000"/>
              </a:lnSpc>
              <a:spcBef>
                <a:spcPts val="0"/>
              </a:spcBef>
              <a:spcAft>
                <a:spcPts val="0"/>
              </a:spcAft>
              <a:buSzPts val="1600"/>
              <a:buAutoNum type="romanLcPeriod"/>
              <a:defRPr/>
            </a:lvl6pPr>
            <a:lvl7pPr lvl="6" rtl="0" algn="ctr">
              <a:lnSpc>
                <a:spcPct val="100000"/>
              </a:lnSpc>
              <a:spcBef>
                <a:spcPts val="0"/>
              </a:spcBef>
              <a:spcAft>
                <a:spcPts val="0"/>
              </a:spcAft>
              <a:buSzPts val="1600"/>
              <a:buAutoNum type="arabicPeriod"/>
              <a:defRPr/>
            </a:lvl7pPr>
            <a:lvl8pPr lvl="7" rtl="0" algn="ctr">
              <a:lnSpc>
                <a:spcPct val="100000"/>
              </a:lnSpc>
              <a:spcBef>
                <a:spcPts val="0"/>
              </a:spcBef>
              <a:spcAft>
                <a:spcPts val="0"/>
              </a:spcAft>
              <a:buSzPts val="1600"/>
              <a:buAutoNum type="alphaLcPeriod"/>
              <a:defRPr/>
            </a:lvl8pPr>
            <a:lvl9pPr lvl="8" rtl="0" algn="ctr">
              <a:lnSpc>
                <a:spcPct val="100000"/>
              </a:lnSpc>
              <a:spcBef>
                <a:spcPts val="0"/>
              </a:spcBef>
              <a:spcAft>
                <a:spcPts val="0"/>
              </a:spcAft>
              <a:buSzPts val="1600"/>
              <a:buAutoNum type="romanLcPeriod"/>
              <a:defRPr/>
            </a:lvl9pPr>
          </a:lstStyle>
          <a:p/>
        </p:txBody>
      </p:sp>
      <p:pic>
        <p:nvPicPr>
          <p:cNvPr id="128" name="Google Shape;128;p14"/>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130" name="Google Shape;130;p14"/>
          <p:cNvGrpSpPr/>
          <p:nvPr/>
        </p:nvGrpSpPr>
        <p:grpSpPr>
          <a:xfrm>
            <a:off x="5175469" y="6336175"/>
            <a:ext cx="7013860" cy="517353"/>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38" name="Shape 1338"/>
        <p:cNvGrpSpPr/>
        <p:nvPr/>
      </p:nvGrpSpPr>
      <p:grpSpPr>
        <a:xfrm>
          <a:off x="0" y="0"/>
          <a:ext cx="0" cy="0"/>
          <a:chOff x="0" y="0"/>
          <a:chExt cx="0" cy="0"/>
        </a:xfrm>
      </p:grpSpPr>
      <p:pic>
        <p:nvPicPr>
          <p:cNvPr id="1339" name="Google Shape;1339;p13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40" name="Google Shape;1340;p13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41" name="Google Shape;1341;p135"/>
          <p:cNvSpPr txBox="1"/>
          <p:nvPr>
            <p:ph idx="1" type="subTitle"/>
          </p:nvPr>
        </p:nvSpPr>
        <p:spPr>
          <a:xfrm>
            <a:off x="960000"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42" name="Google Shape;1342;p135"/>
          <p:cNvSpPr txBox="1"/>
          <p:nvPr>
            <p:ph idx="2" type="subTitle"/>
          </p:nvPr>
        </p:nvSpPr>
        <p:spPr>
          <a:xfrm>
            <a:off x="6508221"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43" name="Google Shape;1343;p135"/>
          <p:cNvSpPr txBox="1"/>
          <p:nvPr>
            <p:ph idx="3" type="subTitle"/>
          </p:nvPr>
        </p:nvSpPr>
        <p:spPr>
          <a:xfrm>
            <a:off x="960000"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44" name="Google Shape;1344;p135"/>
          <p:cNvSpPr txBox="1"/>
          <p:nvPr>
            <p:ph idx="4" type="subTitle"/>
          </p:nvPr>
        </p:nvSpPr>
        <p:spPr>
          <a:xfrm>
            <a:off x="6508221"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45" name="Google Shape;1345;p135"/>
          <p:cNvSpPr txBox="1"/>
          <p:nvPr>
            <p:ph idx="5" type="subTitle"/>
          </p:nvPr>
        </p:nvSpPr>
        <p:spPr>
          <a:xfrm>
            <a:off x="96000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46" name="Google Shape;1346;p135"/>
          <p:cNvSpPr txBox="1"/>
          <p:nvPr>
            <p:ph idx="6" type="subTitle"/>
          </p:nvPr>
        </p:nvSpPr>
        <p:spPr>
          <a:xfrm>
            <a:off x="960000"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47" name="Google Shape;1347;p135"/>
          <p:cNvSpPr txBox="1"/>
          <p:nvPr>
            <p:ph idx="7" type="subTitle"/>
          </p:nvPr>
        </p:nvSpPr>
        <p:spPr>
          <a:xfrm>
            <a:off x="650817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48" name="Google Shape;1348;p135"/>
          <p:cNvSpPr txBox="1"/>
          <p:nvPr>
            <p:ph idx="8" type="subTitle"/>
          </p:nvPr>
        </p:nvSpPr>
        <p:spPr>
          <a:xfrm>
            <a:off x="6508173"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1349" name="Google Shape;1349;p135"/>
          <p:cNvGrpSpPr/>
          <p:nvPr/>
        </p:nvGrpSpPr>
        <p:grpSpPr>
          <a:xfrm>
            <a:off x="-1" y="-6292"/>
            <a:ext cx="12191696" cy="6864104"/>
            <a:chOff x="-1" y="-4719"/>
            <a:chExt cx="9144001" cy="5148207"/>
          </a:xfrm>
        </p:grpSpPr>
        <p:pic>
          <p:nvPicPr>
            <p:cNvPr id="1350" name="Google Shape;1350;p135"/>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351" name="Google Shape;1351;p135"/>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1352" name="Google Shape;1352;p135"/>
          <p:cNvGrpSpPr/>
          <p:nvPr/>
        </p:nvGrpSpPr>
        <p:grpSpPr>
          <a:xfrm rot="10800000">
            <a:off x="305" y="-6126"/>
            <a:ext cx="6508068" cy="487588"/>
            <a:chOff x="4261050" y="4610675"/>
            <a:chExt cx="4881173" cy="365700"/>
          </a:xfrm>
        </p:grpSpPr>
        <p:pic>
          <p:nvPicPr>
            <p:cNvPr id="1353" name="Google Shape;1353;p135"/>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354" name="Google Shape;1354;p135"/>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355" name="Shape 1355"/>
        <p:cNvGrpSpPr/>
        <p:nvPr/>
      </p:nvGrpSpPr>
      <p:grpSpPr>
        <a:xfrm>
          <a:off x="0" y="0"/>
          <a:ext cx="0" cy="0"/>
          <a:chOff x="0" y="0"/>
          <a:chExt cx="0" cy="0"/>
        </a:xfrm>
      </p:grpSpPr>
      <p:pic>
        <p:nvPicPr>
          <p:cNvPr id="1356" name="Google Shape;1356;p13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57" name="Google Shape;1357;p13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58" name="Google Shape;1358;p136"/>
          <p:cNvSpPr txBox="1"/>
          <p:nvPr>
            <p:ph idx="1" type="subTitle"/>
          </p:nvPr>
        </p:nvSpPr>
        <p:spPr>
          <a:xfrm>
            <a:off x="960100"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59" name="Google Shape;1359;p136"/>
          <p:cNvSpPr txBox="1"/>
          <p:nvPr>
            <p:ph idx="2" type="subTitle"/>
          </p:nvPr>
        </p:nvSpPr>
        <p:spPr>
          <a:xfrm>
            <a:off x="4525174"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60" name="Google Shape;1360;p136"/>
          <p:cNvSpPr txBox="1"/>
          <p:nvPr>
            <p:ph idx="3" type="subTitle"/>
          </p:nvPr>
        </p:nvSpPr>
        <p:spPr>
          <a:xfrm>
            <a:off x="960100"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61" name="Google Shape;1361;p136"/>
          <p:cNvSpPr txBox="1"/>
          <p:nvPr>
            <p:ph idx="4" type="subTitle"/>
          </p:nvPr>
        </p:nvSpPr>
        <p:spPr>
          <a:xfrm>
            <a:off x="4525174"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62" name="Google Shape;1362;p136"/>
          <p:cNvSpPr txBox="1"/>
          <p:nvPr>
            <p:ph idx="5" type="subTitle"/>
          </p:nvPr>
        </p:nvSpPr>
        <p:spPr>
          <a:xfrm>
            <a:off x="8090248"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63" name="Google Shape;1363;p136"/>
          <p:cNvSpPr txBox="1"/>
          <p:nvPr>
            <p:ph idx="6" type="subTitle"/>
          </p:nvPr>
        </p:nvSpPr>
        <p:spPr>
          <a:xfrm>
            <a:off x="8090248"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364" name="Google Shape;1364;p136"/>
          <p:cNvSpPr txBox="1"/>
          <p:nvPr>
            <p:ph idx="7" type="subTitle"/>
          </p:nvPr>
        </p:nvSpPr>
        <p:spPr>
          <a:xfrm>
            <a:off x="960100" y="1901952"/>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65" name="Google Shape;1365;p136"/>
          <p:cNvSpPr txBox="1"/>
          <p:nvPr>
            <p:ph idx="8" type="subTitle"/>
          </p:nvPr>
        </p:nvSpPr>
        <p:spPr>
          <a:xfrm>
            <a:off x="4527174"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66" name="Google Shape;1366;p136"/>
          <p:cNvSpPr txBox="1"/>
          <p:nvPr>
            <p:ph idx="9" type="subTitle"/>
          </p:nvPr>
        </p:nvSpPr>
        <p:spPr>
          <a:xfrm>
            <a:off x="8090248"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67" name="Google Shape;1367;p136"/>
          <p:cNvSpPr txBox="1"/>
          <p:nvPr>
            <p:ph idx="13" type="subTitle"/>
          </p:nvPr>
        </p:nvSpPr>
        <p:spPr>
          <a:xfrm>
            <a:off x="960100" y="4194048"/>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68" name="Google Shape;1368;p136"/>
          <p:cNvSpPr txBox="1"/>
          <p:nvPr>
            <p:ph idx="14" type="subTitle"/>
          </p:nvPr>
        </p:nvSpPr>
        <p:spPr>
          <a:xfrm>
            <a:off x="4525174"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1369" name="Google Shape;1369;p136"/>
          <p:cNvSpPr txBox="1"/>
          <p:nvPr>
            <p:ph idx="15" type="subTitle"/>
          </p:nvPr>
        </p:nvSpPr>
        <p:spPr>
          <a:xfrm>
            <a:off x="8090248"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1370" name="Google Shape;1370;p136"/>
          <p:cNvPicPr preferRelativeResize="0"/>
          <p:nvPr/>
        </p:nvPicPr>
        <p:blipFill rotWithShape="1">
          <a:blip r:embed="rId3">
            <a:alphaModFix/>
          </a:blip>
          <a:srcRect b="22414" l="68148" r="0" t="0"/>
          <a:stretch/>
        </p:blipFill>
        <p:spPr>
          <a:xfrm rot="10800000">
            <a:off x="11441131" y="85835"/>
            <a:ext cx="750835" cy="1397098"/>
          </a:xfrm>
          <a:prstGeom prst="rect">
            <a:avLst/>
          </a:prstGeom>
          <a:noFill/>
          <a:ln>
            <a:noFill/>
          </a:ln>
        </p:spPr>
      </p:pic>
      <p:pic>
        <p:nvPicPr>
          <p:cNvPr id="1371" name="Google Shape;1371;p136"/>
          <p:cNvPicPr preferRelativeResize="0"/>
          <p:nvPr/>
        </p:nvPicPr>
        <p:blipFill>
          <a:blip r:embed="rId4">
            <a:alphaModFix/>
          </a:blip>
          <a:stretch>
            <a:fillRect/>
          </a:stretch>
        </p:blipFill>
        <p:spPr>
          <a:xfrm rot="5400000">
            <a:off x="10894966" y="5560967"/>
            <a:ext cx="1297034" cy="1297034"/>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372" name="Shape 1372"/>
        <p:cNvGrpSpPr/>
        <p:nvPr/>
      </p:nvGrpSpPr>
      <p:grpSpPr>
        <a:xfrm>
          <a:off x="0" y="0"/>
          <a:ext cx="0" cy="0"/>
          <a:chOff x="0" y="0"/>
          <a:chExt cx="0" cy="0"/>
        </a:xfrm>
      </p:grpSpPr>
      <p:pic>
        <p:nvPicPr>
          <p:cNvPr id="1373" name="Google Shape;1373;p13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74" name="Google Shape;1374;p137"/>
          <p:cNvSpPr txBox="1"/>
          <p:nvPr>
            <p:ph hasCustomPrompt="1" type="title"/>
          </p:nvPr>
        </p:nvSpPr>
        <p:spPr>
          <a:xfrm>
            <a:off x="4133183" y="2726839"/>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375" name="Google Shape;1375;p137"/>
          <p:cNvSpPr txBox="1"/>
          <p:nvPr>
            <p:ph idx="1" type="subTitle"/>
          </p:nvPr>
        </p:nvSpPr>
        <p:spPr>
          <a:xfrm>
            <a:off x="4133197" y="3650433"/>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1376" name="Google Shape;1376;p137"/>
          <p:cNvSpPr txBox="1"/>
          <p:nvPr>
            <p:ph hasCustomPrompt="1" idx="2" type="title"/>
          </p:nvPr>
        </p:nvSpPr>
        <p:spPr>
          <a:xfrm>
            <a:off x="4133206" y="893250"/>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377" name="Google Shape;1377;p137"/>
          <p:cNvSpPr txBox="1"/>
          <p:nvPr>
            <p:ph idx="3" type="subTitle"/>
          </p:nvPr>
        </p:nvSpPr>
        <p:spPr>
          <a:xfrm>
            <a:off x="4133206" y="1816861"/>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1378" name="Google Shape;1378;p137"/>
          <p:cNvSpPr txBox="1"/>
          <p:nvPr>
            <p:ph hasCustomPrompt="1" idx="4" type="title"/>
          </p:nvPr>
        </p:nvSpPr>
        <p:spPr>
          <a:xfrm>
            <a:off x="4133194" y="4560422"/>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1379" name="Google Shape;1379;p137"/>
          <p:cNvSpPr txBox="1"/>
          <p:nvPr>
            <p:ph idx="5" type="subTitle"/>
          </p:nvPr>
        </p:nvSpPr>
        <p:spPr>
          <a:xfrm>
            <a:off x="4133208" y="5484017"/>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grpSp>
        <p:nvGrpSpPr>
          <p:cNvPr id="1380" name="Google Shape;1380;p137"/>
          <p:cNvGrpSpPr/>
          <p:nvPr/>
        </p:nvGrpSpPr>
        <p:grpSpPr>
          <a:xfrm>
            <a:off x="0" y="0"/>
            <a:ext cx="12198420" cy="6871706"/>
            <a:chOff x="0" y="0"/>
            <a:chExt cx="9149044" cy="5153909"/>
          </a:xfrm>
        </p:grpSpPr>
        <p:grpSp>
          <p:nvGrpSpPr>
            <p:cNvPr id="1381" name="Google Shape;1381;p137"/>
            <p:cNvGrpSpPr/>
            <p:nvPr/>
          </p:nvGrpSpPr>
          <p:grpSpPr>
            <a:xfrm>
              <a:off x="2633519" y="4796608"/>
              <a:ext cx="6515525" cy="357300"/>
              <a:chOff x="2633519" y="4796608"/>
              <a:chExt cx="6515525" cy="357300"/>
            </a:xfrm>
          </p:grpSpPr>
          <p:pic>
            <p:nvPicPr>
              <p:cNvPr id="1382" name="Google Shape;1382;p137"/>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1383" name="Google Shape;1383;p137"/>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1384" name="Google Shape;1384;p137"/>
            <p:cNvGrpSpPr/>
            <p:nvPr/>
          </p:nvGrpSpPr>
          <p:grpSpPr>
            <a:xfrm>
              <a:off x="0" y="0"/>
              <a:ext cx="6523526" cy="359400"/>
              <a:chOff x="0" y="0"/>
              <a:chExt cx="6523526" cy="359400"/>
            </a:xfrm>
          </p:grpSpPr>
          <p:pic>
            <p:nvPicPr>
              <p:cNvPr id="1385" name="Google Shape;1385;p137"/>
              <p:cNvPicPr preferRelativeResize="0"/>
              <p:nvPr/>
            </p:nvPicPr>
            <p:blipFill>
              <a:blip r:embed="rId5">
                <a:alphaModFix/>
              </a:blip>
              <a:stretch>
                <a:fillRect/>
              </a:stretch>
            </p:blipFill>
            <p:spPr>
              <a:xfrm>
                <a:off x="0" y="0"/>
                <a:ext cx="6523526" cy="359400"/>
              </a:xfrm>
              <a:prstGeom prst="rect">
                <a:avLst/>
              </a:prstGeom>
              <a:noFill/>
              <a:ln>
                <a:noFill/>
              </a:ln>
            </p:spPr>
          </p:pic>
          <p:pic>
            <p:nvPicPr>
              <p:cNvPr id="1386" name="Google Shape;1386;p137"/>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1387" name="Google Shape;1387;p137"/>
          <p:cNvPicPr preferRelativeResize="0"/>
          <p:nvPr/>
        </p:nvPicPr>
        <p:blipFill rotWithShape="1">
          <a:blip r:embed="rId6">
            <a:alphaModFix/>
          </a:blip>
          <a:srcRect b="129" l="0" r="0" t="129"/>
          <a:stretch/>
        </p:blipFill>
        <p:spPr>
          <a:xfrm rot="5400000">
            <a:off x="-170898" y="4750072"/>
            <a:ext cx="2288928" cy="1743928"/>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388" name="Shape 1388"/>
        <p:cNvGrpSpPr/>
        <p:nvPr/>
      </p:nvGrpSpPr>
      <p:grpSpPr>
        <a:xfrm>
          <a:off x="0" y="0"/>
          <a:ext cx="0" cy="0"/>
          <a:chOff x="0" y="0"/>
          <a:chExt cx="0" cy="0"/>
        </a:xfrm>
      </p:grpSpPr>
      <p:pic>
        <p:nvPicPr>
          <p:cNvPr id="1389" name="Google Shape;1389;p13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90" name="Google Shape;1390;p138"/>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1391" name="Google Shape;1391;p138"/>
          <p:cNvGrpSpPr/>
          <p:nvPr/>
        </p:nvGrpSpPr>
        <p:grpSpPr>
          <a:xfrm>
            <a:off x="0" y="0"/>
            <a:ext cx="8697818" cy="493188"/>
            <a:chOff x="0" y="0"/>
            <a:chExt cx="6523526" cy="369900"/>
          </a:xfrm>
        </p:grpSpPr>
        <p:pic>
          <p:nvPicPr>
            <p:cNvPr id="1392" name="Google Shape;1392;p13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393" name="Google Shape;1393;p13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394" name="Google Shape;1394;p138"/>
          <p:cNvGrpSpPr/>
          <p:nvPr/>
        </p:nvGrpSpPr>
        <p:grpSpPr>
          <a:xfrm>
            <a:off x="0" y="0"/>
            <a:ext cx="12191695" cy="6857845"/>
            <a:chOff x="0" y="0"/>
            <a:chExt cx="9144000" cy="5143512"/>
          </a:xfrm>
        </p:grpSpPr>
        <p:pic>
          <p:nvPicPr>
            <p:cNvPr id="1395" name="Google Shape;1395;p13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396" name="Google Shape;1396;p138"/>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1397" name="Shape 1397"/>
        <p:cNvGrpSpPr/>
        <p:nvPr/>
      </p:nvGrpSpPr>
      <p:grpSpPr>
        <a:xfrm>
          <a:off x="0" y="0"/>
          <a:ext cx="0" cy="0"/>
          <a:chOff x="0" y="0"/>
          <a:chExt cx="0" cy="0"/>
        </a:xfrm>
      </p:grpSpPr>
      <p:pic>
        <p:nvPicPr>
          <p:cNvPr id="1398" name="Google Shape;1398;p13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99" name="Google Shape;1399;p139"/>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1400" name="Google Shape;1400;p139"/>
          <p:cNvPicPr preferRelativeResize="0"/>
          <p:nvPr/>
        </p:nvPicPr>
        <p:blipFill rotWithShape="1">
          <a:blip r:embed="rId3">
            <a:alphaModFix/>
          </a:blip>
          <a:srcRect b="34262" l="14813" r="0" t="0"/>
          <a:stretch/>
        </p:blipFill>
        <p:spPr>
          <a:xfrm rot="10800000">
            <a:off x="10205533" y="-54034"/>
            <a:ext cx="2008101" cy="1183768"/>
          </a:xfrm>
          <a:prstGeom prst="rect">
            <a:avLst/>
          </a:prstGeom>
          <a:noFill/>
          <a:ln>
            <a:noFill/>
          </a:ln>
        </p:spPr>
      </p:pic>
      <p:grpSp>
        <p:nvGrpSpPr>
          <p:cNvPr id="1401" name="Google Shape;1401;p139"/>
          <p:cNvGrpSpPr/>
          <p:nvPr/>
        </p:nvGrpSpPr>
        <p:grpSpPr>
          <a:xfrm flipH="1">
            <a:off x="305" y="0"/>
            <a:ext cx="12191695" cy="6857845"/>
            <a:chOff x="0" y="0"/>
            <a:chExt cx="9144000" cy="5143512"/>
          </a:xfrm>
        </p:grpSpPr>
        <p:pic>
          <p:nvPicPr>
            <p:cNvPr id="1402" name="Google Shape;1402;p139"/>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1403" name="Google Shape;1403;p139"/>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1404" name="Shape 1404"/>
        <p:cNvGrpSpPr/>
        <p:nvPr/>
      </p:nvGrpSpPr>
      <p:grpSpPr>
        <a:xfrm>
          <a:off x="0" y="0"/>
          <a:ext cx="0" cy="0"/>
          <a:chOff x="0" y="0"/>
          <a:chExt cx="0" cy="0"/>
        </a:xfrm>
      </p:grpSpPr>
      <p:pic>
        <p:nvPicPr>
          <p:cNvPr id="1405" name="Google Shape;1405;p14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406" name="Google Shape;1406;p140"/>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1407" name="Google Shape;1407;p140"/>
          <p:cNvGrpSpPr/>
          <p:nvPr/>
        </p:nvGrpSpPr>
        <p:grpSpPr>
          <a:xfrm flipH="1">
            <a:off x="3494184" y="0"/>
            <a:ext cx="8697818" cy="493188"/>
            <a:chOff x="0" y="0"/>
            <a:chExt cx="6523526" cy="369900"/>
          </a:xfrm>
        </p:grpSpPr>
        <p:pic>
          <p:nvPicPr>
            <p:cNvPr id="1408" name="Google Shape;1408;p140"/>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409" name="Google Shape;1409;p140"/>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1410" name="Google Shape;1410;p140"/>
          <p:cNvPicPr preferRelativeResize="0"/>
          <p:nvPr/>
        </p:nvPicPr>
        <p:blipFill rotWithShape="1">
          <a:blip r:embed="rId5">
            <a:alphaModFix/>
          </a:blip>
          <a:srcRect b="41941" l="0" r="56111" t="0"/>
          <a:stretch/>
        </p:blipFill>
        <p:spPr>
          <a:xfrm rot="-5400000">
            <a:off x="11100050" y="5689050"/>
            <a:ext cx="1034600" cy="1045500"/>
          </a:xfrm>
          <a:prstGeom prst="rect">
            <a:avLst/>
          </a:prstGeom>
          <a:noFill/>
          <a:ln>
            <a:noFill/>
          </a:ln>
        </p:spPr>
      </p:pic>
      <p:pic>
        <p:nvPicPr>
          <p:cNvPr id="1411" name="Google Shape;1411;p140"/>
          <p:cNvPicPr preferRelativeResize="0"/>
          <p:nvPr/>
        </p:nvPicPr>
        <p:blipFill>
          <a:blip r:embed="rId6">
            <a:alphaModFix/>
          </a:blip>
          <a:stretch>
            <a:fillRect/>
          </a:stretch>
        </p:blipFill>
        <p:spPr>
          <a:xfrm flipH="1" rot="-5400000">
            <a:off x="0" y="5560967"/>
            <a:ext cx="1297034" cy="1297034"/>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412" name="Shape 1412"/>
        <p:cNvGrpSpPr/>
        <p:nvPr/>
      </p:nvGrpSpPr>
      <p:grpSpPr>
        <a:xfrm>
          <a:off x="0" y="0"/>
          <a:ext cx="0" cy="0"/>
          <a:chOff x="0" y="0"/>
          <a:chExt cx="0" cy="0"/>
        </a:xfrm>
      </p:grpSpPr>
      <p:pic>
        <p:nvPicPr>
          <p:cNvPr id="1413" name="Google Shape;1413;p14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414" name="Google Shape;1414;p141"/>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1415" name="Google Shape;1415;p141"/>
          <p:cNvPicPr preferRelativeResize="0"/>
          <p:nvPr/>
        </p:nvPicPr>
        <p:blipFill rotWithShape="1">
          <a:blip r:embed="rId3">
            <a:alphaModFix/>
          </a:blip>
          <a:srcRect b="35496" l="0" r="0" t="128"/>
          <a:stretch/>
        </p:blipFill>
        <p:spPr>
          <a:xfrm>
            <a:off x="8394900" y="5725162"/>
            <a:ext cx="2288933" cy="1125599"/>
          </a:xfrm>
          <a:prstGeom prst="rect">
            <a:avLst/>
          </a:prstGeom>
          <a:noFill/>
          <a:ln>
            <a:noFill/>
          </a:ln>
        </p:spPr>
      </p:pic>
      <p:grpSp>
        <p:nvGrpSpPr>
          <p:cNvPr id="1416" name="Google Shape;1416;p141"/>
          <p:cNvGrpSpPr/>
          <p:nvPr/>
        </p:nvGrpSpPr>
        <p:grpSpPr>
          <a:xfrm>
            <a:off x="0" y="0"/>
            <a:ext cx="5052571" cy="479188"/>
            <a:chOff x="0" y="0"/>
            <a:chExt cx="3789523" cy="359400"/>
          </a:xfrm>
        </p:grpSpPr>
        <p:pic>
          <p:nvPicPr>
            <p:cNvPr id="1417" name="Google Shape;1417;p141"/>
            <p:cNvPicPr preferRelativeResize="0"/>
            <p:nvPr/>
          </p:nvPicPr>
          <p:blipFill>
            <a:blip r:embed="rId4">
              <a:alphaModFix/>
            </a:blip>
            <a:stretch>
              <a:fillRect/>
            </a:stretch>
          </p:blipFill>
          <p:spPr>
            <a:xfrm>
              <a:off x="0" y="0"/>
              <a:ext cx="3789523" cy="359400"/>
            </a:xfrm>
            <a:prstGeom prst="rect">
              <a:avLst/>
            </a:prstGeom>
            <a:noFill/>
            <a:ln>
              <a:noFill/>
            </a:ln>
          </p:spPr>
        </p:pic>
        <p:pic>
          <p:nvPicPr>
            <p:cNvPr id="1418" name="Google Shape;1418;p141"/>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1419" name="Google Shape;1419;p141"/>
          <p:cNvPicPr preferRelativeResize="0"/>
          <p:nvPr/>
        </p:nvPicPr>
        <p:blipFill>
          <a:blip r:embed="rId6">
            <a:alphaModFix/>
          </a:blip>
          <a:stretch>
            <a:fillRect/>
          </a:stretch>
        </p:blipFill>
        <p:spPr>
          <a:xfrm flipH="1" rot="10800000">
            <a:off x="10894967" y="5560966"/>
            <a:ext cx="1297034" cy="1297034"/>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1420" name="Shape 1420"/>
        <p:cNvGrpSpPr/>
        <p:nvPr/>
      </p:nvGrpSpPr>
      <p:grpSpPr>
        <a:xfrm>
          <a:off x="0" y="0"/>
          <a:ext cx="0" cy="0"/>
          <a:chOff x="0" y="0"/>
          <a:chExt cx="0" cy="0"/>
        </a:xfrm>
      </p:grpSpPr>
      <p:pic>
        <p:nvPicPr>
          <p:cNvPr id="1421" name="Google Shape;1421;p14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422" name="Google Shape;1422;p14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1423" name="Google Shape;1423;p142"/>
          <p:cNvGrpSpPr/>
          <p:nvPr/>
        </p:nvGrpSpPr>
        <p:grpSpPr>
          <a:xfrm flipH="1" rot="10800000">
            <a:off x="6841327" y="171"/>
            <a:ext cx="5350369" cy="479188"/>
            <a:chOff x="5129348" y="4780863"/>
            <a:chExt cx="4012877" cy="359400"/>
          </a:xfrm>
        </p:grpSpPr>
        <p:pic>
          <p:nvPicPr>
            <p:cNvPr id="1424" name="Google Shape;1424;p142"/>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1425" name="Google Shape;1425;p142"/>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1426" name="Google Shape;1426;p142"/>
          <p:cNvPicPr preferRelativeResize="0"/>
          <p:nvPr/>
        </p:nvPicPr>
        <p:blipFill>
          <a:blip r:embed="rId5">
            <a:alphaModFix/>
          </a:blip>
          <a:stretch>
            <a:fillRect/>
          </a:stretch>
        </p:blipFill>
        <p:spPr>
          <a:xfrm rot="-5400000">
            <a:off x="-33" y="-1"/>
            <a:ext cx="1297034" cy="1297034"/>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1427" name="Shape 1427"/>
        <p:cNvGrpSpPr/>
        <p:nvPr/>
      </p:nvGrpSpPr>
      <p:grpSpPr>
        <a:xfrm>
          <a:off x="0" y="0"/>
          <a:ext cx="0" cy="0"/>
          <a:chOff x="0" y="0"/>
          <a:chExt cx="0" cy="0"/>
        </a:xfrm>
      </p:grpSpPr>
      <p:pic>
        <p:nvPicPr>
          <p:cNvPr id="1428" name="Google Shape;1428;p14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429" name="Google Shape;1429;p14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1430" name="Google Shape;1430;p143"/>
          <p:cNvGrpSpPr/>
          <p:nvPr/>
        </p:nvGrpSpPr>
        <p:grpSpPr>
          <a:xfrm>
            <a:off x="0" y="17"/>
            <a:ext cx="12191695" cy="6857812"/>
            <a:chOff x="0" y="12"/>
            <a:chExt cx="9144000" cy="5143487"/>
          </a:xfrm>
        </p:grpSpPr>
        <p:pic>
          <p:nvPicPr>
            <p:cNvPr id="1431" name="Google Shape;1431;p143"/>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1432" name="Google Shape;1432;p143"/>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1433" name="Google Shape;1433;p143"/>
          <p:cNvGrpSpPr/>
          <p:nvPr/>
        </p:nvGrpSpPr>
        <p:grpSpPr>
          <a:xfrm rot="10800000">
            <a:off x="305" y="171"/>
            <a:ext cx="5350369" cy="479188"/>
            <a:chOff x="5129346" y="4780863"/>
            <a:chExt cx="4012877" cy="359400"/>
          </a:xfrm>
        </p:grpSpPr>
        <p:pic>
          <p:nvPicPr>
            <p:cNvPr id="1434" name="Google Shape;1434;p143"/>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1435" name="Google Shape;1435;p143"/>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36" name="Shape 1436"/>
        <p:cNvGrpSpPr/>
        <p:nvPr/>
      </p:nvGrpSpPr>
      <p:grpSpPr>
        <a:xfrm>
          <a:off x="0" y="0"/>
          <a:ext cx="0" cy="0"/>
          <a:chOff x="0" y="0"/>
          <a:chExt cx="0" cy="0"/>
        </a:xfrm>
      </p:grpSpPr>
      <p:pic>
        <p:nvPicPr>
          <p:cNvPr id="1437" name="Google Shape;1437;p14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438" name="Google Shape;1438;p144"/>
          <p:cNvSpPr txBox="1"/>
          <p:nvPr>
            <p:ph type="title"/>
          </p:nvPr>
        </p:nvSpPr>
        <p:spPr>
          <a:xfrm>
            <a:off x="5818683" y="720000"/>
            <a:ext cx="4932300" cy="1411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80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439" name="Google Shape;1439;p144"/>
          <p:cNvSpPr txBox="1"/>
          <p:nvPr>
            <p:ph idx="1" type="subTitle"/>
          </p:nvPr>
        </p:nvSpPr>
        <p:spPr>
          <a:xfrm>
            <a:off x="5818683" y="3159133"/>
            <a:ext cx="4932300" cy="14115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440" name="Google Shape;1440;p144"/>
          <p:cNvSpPr/>
          <p:nvPr>
            <p:ph idx="2" type="pic"/>
          </p:nvPr>
        </p:nvSpPr>
        <p:spPr>
          <a:xfrm>
            <a:off x="950967" y="719400"/>
            <a:ext cx="4096800" cy="5419200"/>
          </a:xfrm>
          <a:prstGeom prst="round2DiagRect">
            <a:avLst>
              <a:gd fmla="val 16667" name="adj1"/>
              <a:gd fmla="val 0" name="adj2"/>
            </a:avLst>
          </a:prstGeom>
          <a:noFill/>
          <a:ln>
            <a:noFill/>
          </a:ln>
        </p:spPr>
      </p:sp>
      <p:sp>
        <p:nvSpPr>
          <p:cNvPr id="1441" name="Google Shape;1441;p144"/>
          <p:cNvSpPr txBox="1"/>
          <p:nvPr/>
        </p:nvSpPr>
        <p:spPr>
          <a:xfrm>
            <a:off x="5818683" y="4723100"/>
            <a:ext cx="4932300" cy="864900"/>
          </a:xfrm>
          <a:prstGeom prst="rect">
            <a:avLst/>
          </a:prstGeom>
          <a:noFill/>
          <a:ln>
            <a:noFill/>
          </a:ln>
        </p:spPr>
        <p:txBody>
          <a:bodyPr anchorCtr="0" anchor="t" bIns="121900" lIns="121900" spcFirstLastPara="1" rIns="121900" wrap="square" tIns="121900">
            <a:noAutofit/>
          </a:bodyPr>
          <a:lstStyle/>
          <a:p>
            <a:pPr indent="0" lvl="0" marL="0" rtl="0" algn="l">
              <a:spcBef>
                <a:spcPts val="400"/>
              </a:spcBef>
              <a:spcAft>
                <a:spcPts val="0"/>
              </a:spcAft>
              <a:buNone/>
            </a:pPr>
            <a:r>
              <a:rPr b="1" lang="en-US" sz="1300">
                <a:solidFill>
                  <a:schemeClr val="dk1"/>
                </a:solidFill>
                <a:latin typeface="Poppins"/>
                <a:ea typeface="Poppins"/>
                <a:cs typeface="Poppins"/>
                <a:sym typeface="Poppins"/>
              </a:rPr>
              <a:t>CREDITS:</a:t>
            </a:r>
            <a:r>
              <a:rPr lang="en-US" sz="1300">
                <a:solidFill>
                  <a:schemeClr val="dk1"/>
                </a:solidFill>
                <a:latin typeface="Poppins"/>
                <a:ea typeface="Poppins"/>
                <a:cs typeface="Poppins"/>
                <a:sym typeface="Poppins"/>
              </a:rPr>
              <a:t> This presentation template was created by </a:t>
            </a:r>
            <a:r>
              <a:rPr b="1" lang="en-US" sz="1300" u="sng">
                <a:solidFill>
                  <a:schemeClr val="hlink"/>
                </a:solidFill>
                <a:latin typeface="Poppins"/>
                <a:ea typeface="Poppins"/>
                <a:cs typeface="Poppins"/>
                <a:sym typeface="Poppins"/>
                <a:hlinkClick r:id="rId3"/>
              </a:rPr>
              <a:t>Slidesgo</a:t>
            </a:r>
            <a:r>
              <a:rPr lang="en-US" sz="1300">
                <a:solidFill>
                  <a:schemeClr val="dk1"/>
                </a:solidFill>
                <a:latin typeface="Poppins"/>
                <a:ea typeface="Poppins"/>
                <a:cs typeface="Poppins"/>
                <a:sym typeface="Poppins"/>
              </a:rPr>
              <a:t>, and includes icons by </a:t>
            </a:r>
            <a:r>
              <a:rPr b="1" lang="en-US" sz="13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US" sz="1300">
                <a:solidFill>
                  <a:schemeClr val="dk1"/>
                </a:solidFill>
                <a:latin typeface="Poppins"/>
                <a:ea typeface="Poppins"/>
                <a:cs typeface="Poppins"/>
                <a:sym typeface="Poppins"/>
              </a:rPr>
              <a:t>, and infographics &amp; images by </a:t>
            </a:r>
            <a:r>
              <a:rPr b="1" lang="en-US" sz="1300" u="sng">
                <a:solidFill>
                  <a:schemeClr val="dk1"/>
                </a:solidFill>
                <a:latin typeface="Poppins"/>
                <a:ea typeface="Poppins"/>
                <a:cs typeface="Poppins"/>
                <a:sym typeface="Poppins"/>
                <a:hlinkClick r:id="rId5">
                  <a:extLst>
                    <a:ext uri="{A12FA001-AC4F-418D-AE19-62706E023703}">
                      <ahyp:hlinkClr val="tx"/>
                    </a:ext>
                  </a:extLst>
                </a:hlinkClick>
              </a:rPr>
              <a:t>Freepik</a:t>
            </a:r>
            <a:r>
              <a:rPr lang="en-US" sz="1300" u="sng">
                <a:solidFill>
                  <a:schemeClr val="dk1"/>
                </a:solidFill>
                <a:latin typeface="Poppins"/>
                <a:ea typeface="Poppins"/>
                <a:cs typeface="Poppins"/>
                <a:sym typeface="Poppins"/>
              </a:rPr>
              <a:t> </a:t>
            </a:r>
            <a:endParaRPr b="1" sz="1300" u="sng">
              <a:solidFill>
                <a:schemeClr val="dk1"/>
              </a:solidFill>
              <a:latin typeface="Poppins"/>
              <a:ea typeface="Poppins"/>
              <a:cs typeface="Poppins"/>
              <a:sym typeface="Poppins"/>
            </a:endParaRPr>
          </a:p>
        </p:txBody>
      </p:sp>
      <p:grpSp>
        <p:nvGrpSpPr>
          <p:cNvPr id="1442" name="Google Shape;1442;p144"/>
          <p:cNvGrpSpPr/>
          <p:nvPr/>
        </p:nvGrpSpPr>
        <p:grpSpPr>
          <a:xfrm>
            <a:off x="-9088" y="0"/>
            <a:ext cx="12200964" cy="6871712"/>
            <a:chOff x="-6816" y="0"/>
            <a:chExt cx="9150952" cy="5153913"/>
          </a:xfrm>
        </p:grpSpPr>
        <p:grpSp>
          <p:nvGrpSpPr>
            <p:cNvPr id="1443" name="Google Shape;1443;p144"/>
            <p:cNvGrpSpPr/>
            <p:nvPr/>
          </p:nvGrpSpPr>
          <p:grpSpPr>
            <a:xfrm flipH="1">
              <a:off x="5354613" y="0"/>
              <a:ext cx="3789523" cy="359400"/>
              <a:chOff x="0" y="0"/>
              <a:chExt cx="3789523" cy="359400"/>
            </a:xfrm>
          </p:grpSpPr>
          <p:pic>
            <p:nvPicPr>
              <p:cNvPr id="1444" name="Google Shape;1444;p144"/>
              <p:cNvPicPr preferRelativeResize="0"/>
              <p:nvPr/>
            </p:nvPicPr>
            <p:blipFill>
              <a:blip r:embed="rId6">
                <a:alphaModFix/>
              </a:blip>
              <a:stretch>
                <a:fillRect/>
              </a:stretch>
            </p:blipFill>
            <p:spPr>
              <a:xfrm>
                <a:off x="0" y="0"/>
                <a:ext cx="3789523" cy="359400"/>
              </a:xfrm>
              <a:prstGeom prst="rect">
                <a:avLst/>
              </a:prstGeom>
              <a:noFill/>
              <a:ln>
                <a:noFill/>
              </a:ln>
            </p:spPr>
          </p:pic>
          <p:pic>
            <p:nvPicPr>
              <p:cNvPr id="1445" name="Google Shape;1445;p144"/>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1446" name="Google Shape;1446;p144"/>
            <p:cNvGrpSpPr/>
            <p:nvPr/>
          </p:nvGrpSpPr>
          <p:grpSpPr>
            <a:xfrm flipH="1">
              <a:off x="-6816" y="4765888"/>
              <a:ext cx="3785698" cy="388025"/>
              <a:chOff x="5363346" y="4765888"/>
              <a:chExt cx="3785698" cy="388025"/>
            </a:xfrm>
          </p:grpSpPr>
          <p:pic>
            <p:nvPicPr>
              <p:cNvPr id="1447" name="Google Shape;1447;p144"/>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1448" name="Google Shape;1448;p144"/>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1449" name="Google Shape;1449;p144"/>
          <p:cNvGrpSpPr/>
          <p:nvPr/>
        </p:nvGrpSpPr>
        <p:grpSpPr>
          <a:xfrm>
            <a:off x="0" y="-15383"/>
            <a:ext cx="12191694" cy="6873195"/>
            <a:chOff x="0" y="-11538"/>
            <a:chExt cx="9143999" cy="5155025"/>
          </a:xfrm>
        </p:grpSpPr>
        <p:pic>
          <p:nvPicPr>
            <p:cNvPr id="1450" name="Google Shape;1450;p144"/>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1451" name="Google Shape;1451;p144"/>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3"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5" name="Google Shape;135;p15"/>
          <p:cNvSpPr txBox="1"/>
          <p:nvPr>
            <p:ph type="title"/>
          </p:nvPr>
        </p:nvSpPr>
        <p:spPr>
          <a:xfrm>
            <a:off x="8001833" y="719333"/>
            <a:ext cx="3239100" cy="1437600"/>
          </a:xfrm>
          <a:prstGeom prst="rect">
            <a:avLst/>
          </a:prstGeom>
        </p:spPr>
        <p:txBody>
          <a:bodyPr anchorCtr="0" anchor="b"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36" name="Google Shape;136;p15"/>
          <p:cNvSpPr txBox="1"/>
          <p:nvPr>
            <p:ph idx="1" type="subTitle"/>
          </p:nvPr>
        </p:nvSpPr>
        <p:spPr>
          <a:xfrm>
            <a:off x="8001833" y="2020533"/>
            <a:ext cx="3239100" cy="1646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7" name="Google Shape;137;p15"/>
          <p:cNvSpPr/>
          <p:nvPr>
            <p:ph idx="2" type="pic"/>
          </p:nvPr>
        </p:nvSpPr>
        <p:spPr>
          <a:xfrm>
            <a:off x="950967" y="719333"/>
            <a:ext cx="3734700" cy="5419500"/>
          </a:xfrm>
          <a:prstGeom prst="round2DiagRect">
            <a:avLst>
              <a:gd fmla="val 16667" name="adj1"/>
              <a:gd fmla="val 0" name="adj2"/>
            </a:avLst>
          </a:prstGeom>
          <a:noFill/>
          <a:ln>
            <a:noFill/>
          </a:ln>
        </p:spPr>
      </p:sp>
      <p:sp>
        <p:nvSpPr>
          <p:cNvPr id="138" name="Google Shape;138;p15"/>
          <p:cNvSpPr/>
          <p:nvPr>
            <p:ph idx="3" type="pic"/>
          </p:nvPr>
        </p:nvSpPr>
        <p:spPr>
          <a:xfrm>
            <a:off x="4794100" y="719333"/>
            <a:ext cx="2921700" cy="3104400"/>
          </a:xfrm>
          <a:prstGeom prst="round2DiagRect">
            <a:avLst>
              <a:gd fmla="val 16667" name="adj1"/>
              <a:gd fmla="val 0" name="adj2"/>
            </a:avLst>
          </a:prstGeom>
          <a:noFill/>
          <a:ln>
            <a:noFill/>
          </a:ln>
        </p:spPr>
      </p:sp>
      <p:sp>
        <p:nvSpPr>
          <p:cNvPr id="139" name="Google Shape;139;p15"/>
          <p:cNvSpPr/>
          <p:nvPr>
            <p:ph idx="4" type="pic"/>
          </p:nvPr>
        </p:nvSpPr>
        <p:spPr>
          <a:xfrm>
            <a:off x="4794100" y="3938367"/>
            <a:ext cx="6446700" cy="2200500"/>
          </a:xfrm>
          <a:prstGeom prst="round2DiagRect">
            <a:avLst>
              <a:gd fmla="val 16667" name="adj1"/>
              <a:gd fmla="val 0" name="adj2"/>
            </a:avLst>
          </a:prstGeom>
          <a:noFill/>
          <a:ln>
            <a:noFill/>
          </a:ln>
        </p:spPr>
      </p:sp>
      <p:pic>
        <p:nvPicPr>
          <p:cNvPr id="140" name="Google Shape;140;p15"/>
          <p:cNvPicPr preferRelativeResize="0"/>
          <p:nvPr/>
        </p:nvPicPr>
        <p:blipFill rotWithShape="1">
          <a:blip r:embed="rId3">
            <a:alphaModFix/>
          </a:blip>
          <a:srcRect b="129" l="73637" r="0" t="129"/>
          <a:stretch/>
        </p:blipFill>
        <p:spPr>
          <a:xfrm>
            <a:off x="13652" y="4496600"/>
            <a:ext cx="603431" cy="1743935"/>
          </a:xfrm>
          <a:prstGeom prst="rect">
            <a:avLst/>
          </a:prstGeom>
          <a:noFill/>
          <a:ln>
            <a:noFill/>
          </a:ln>
        </p:spPr>
      </p:pic>
      <p:grpSp>
        <p:nvGrpSpPr>
          <p:cNvPr id="141" name="Google Shape;141;p15"/>
          <p:cNvGrpSpPr/>
          <p:nvPr/>
        </p:nvGrpSpPr>
        <p:grpSpPr>
          <a:xfrm>
            <a:off x="-1" y="2800"/>
            <a:ext cx="12191696" cy="6855012"/>
            <a:chOff x="-1" y="2100"/>
            <a:chExt cx="9144001" cy="5141388"/>
          </a:xfrm>
        </p:grpSpPr>
        <p:pic>
          <p:nvPicPr>
            <p:cNvPr id="142" name="Google Shape;142;p15"/>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43" name="Google Shape;143;p15"/>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44" name="Google Shape;144;p15"/>
          <p:cNvGrpSpPr/>
          <p:nvPr/>
        </p:nvGrpSpPr>
        <p:grpSpPr>
          <a:xfrm>
            <a:off x="7141858" y="6336175"/>
            <a:ext cx="5047471" cy="517353"/>
            <a:chOff x="5356527" y="4752250"/>
            <a:chExt cx="3785698" cy="388025"/>
          </a:xfrm>
        </p:grpSpPr>
        <p:pic>
          <p:nvPicPr>
            <p:cNvPr id="145" name="Google Shape;145;p15"/>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46" name="Google Shape;146;p15"/>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1452" name="Shape 1452"/>
        <p:cNvGrpSpPr/>
        <p:nvPr/>
      </p:nvGrpSpPr>
      <p:grpSpPr>
        <a:xfrm>
          <a:off x="0" y="0"/>
          <a:ext cx="0" cy="0"/>
          <a:chOff x="0" y="0"/>
          <a:chExt cx="0" cy="0"/>
        </a:xfrm>
      </p:grpSpPr>
      <p:pic>
        <p:nvPicPr>
          <p:cNvPr id="1453" name="Google Shape;1453;p145"/>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1454" name="Google Shape;1454;p145"/>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1455" name="Google Shape;1455;p145"/>
          <p:cNvPicPr preferRelativeResize="0"/>
          <p:nvPr/>
        </p:nvPicPr>
        <p:blipFill rotWithShape="1">
          <a:blip r:embed="rId3">
            <a:alphaModFix/>
          </a:blip>
          <a:srcRect b="129" l="0" r="0" t="129"/>
          <a:stretch/>
        </p:blipFill>
        <p:spPr>
          <a:xfrm rot="-5400000">
            <a:off x="-193499" y="4777003"/>
            <a:ext cx="2288928" cy="1743928"/>
          </a:xfrm>
          <a:prstGeom prst="rect">
            <a:avLst/>
          </a:prstGeom>
          <a:noFill/>
          <a:ln>
            <a:noFill/>
          </a:ln>
        </p:spPr>
      </p:pic>
      <p:pic>
        <p:nvPicPr>
          <p:cNvPr id="1456" name="Google Shape;1456;p145"/>
          <p:cNvPicPr preferRelativeResize="0"/>
          <p:nvPr/>
        </p:nvPicPr>
        <p:blipFill>
          <a:blip r:embed="rId4">
            <a:alphaModFix/>
          </a:blip>
          <a:stretch>
            <a:fillRect/>
          </a:stretch>
        </p:blipFill>
        <p:spPr>
          <a:xfrm>
            <a:off x="10541450" y="-18200"/>
            <a:ext cx="1668732" cy="1668732"/>
          </a:xfrm>
          <a:prstGeom prst="rect">
            <a:avLst/>
          </a:prstGeom>
          <a:noFill/>
          <a:ln>
            <a:noFill/>
          </a:ln>
        </p:spPr>
      </p:pic>
      <p:grpSp>
        <p:nvGrpSpPr>
          <p:cNvPr id="1457" name="Google Shape;1457;p145"/>
          <p:cNvGrpSpPr/>
          <p:nvPr/>
        </p:nvGrpSpPr>
        <p:grpSpPr>
          <a:xfrm>
            <a:off x="0" y="-18183"/>
            <a:ext cx="11838173" cy="6564660"/>
            <a:chOff x="0" y="-13638"/>
            <a:chExt cx="8878852" cy="4923618"/>
          </a:xfrm>
        </p:grpSpPr>
        <p:pic>
          <p:nvPicPr>
            <p:cNvPr id="1458" name="Google Shape;1458;p145"/>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1459" name="Google Shape;1459;p145"/>
            <p:cNvGrpSpPr/>
            <p:nvPr/>
          </p:nvGrpSpPr>
          <p:grpSpPr>
            <a:xfrm>
              <a:off x="0" y="-13638"/>
              <a:ext cx="6523526" cy="536050"/>
              <a:chOff x="0" y="-13638"/>
              <a:chExt cx="6523526" cy="536050"/>
            </a:xfrm>
          </p:grpSpPr>
          <p:pic>
            <p:nvPicPr>
              <p:cNvPr id="1460" name="Google Shape;1460;p145"/>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1461" name="Google Shape;1461;p145"/>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1462" name="Shape 1462"/>
        <p:cNvGrpSpPr/>
        <p:nvPr/>
      </p:nvGrpSpPr>
      <p:grpSpPr>
        <a:xfrm>
          <a:off x="0" y="0"/>
          <a:ext cx="0" cy="0"/>
          <a:chOff x="0" y="0"/>
          <a:chExt cx="0" cy="0"/>
        </a:xfrm>
      </p:grpSpPr>
      <p:pic>
        <p:nvPicPr>
          <p:cNvPr id="1463" name="Google Shape;1463;p146"/>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1464" name="Google Shape;1464;p146"/>
          <p:cNvPicPr preferRelativeResize="0"/>
          <p:nvPr/>
        </p:nvPicPr>
        <p:blipFill rotWithShape="1">
          <a:blip r:embed="rId3">
            <a:alphaModFix/>
          </a:blip>
          <a:srcRect b="129" l="73637" r="0" t="129"/>
          <a:stretch/>
        </p:blipFill>
        <p:spPr>
          <a:xfrm>
            <a:off x="11510386" y="51833"/>
            <a:ext cx="603431" cy="1743935"/>
          </a:xfrm>
          <a:prstGeom prst="rect">
            <a:avLst/>
          </a:prstGeom>
          <a:noFill/>
          <a:ln>
            <a:noFill/>
          </a:ln>
        </p:spPr>
      </p:pic>
      <p:grpSp>
        <p:nvGrpSpPr>
          <p:cNvPr id="1465" name="Google Shape;1465;p146"/>
          <p:cNvGrpSpPr/>
          <p:nvPr/>
        </p:nvGrpSpPr>
        <p:grpSpPr>
          <a:xfrm>
            <a:off x="-34" y="-27274"/>
            <a:ext cx="1297002" cy="6883687"/>
            <a:chOff x="-26" y="-20456"/>
            <a:chExt cx="972776" cy="5162894"/>
          </a:xfrm>
        </p:grpSpPr>
        <p:pic>
          <p:nvPicPr>
            <p:cNvPr id="1466" name="Google Shape;1466;p146"/>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1467" name="Google Shape;1467;p146"/>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1468" name="Google Shape;1468;p146"/>
          <p:cNvGrpSpPr/>
          <p:nvPr/>
        </p:nvGrpSpPr>
        <p:grpSpPr>
          <a:xfrm rot="10800000">
            <a:off x="7157609" y="6378812"/>
            <a:ext cx="5052571" cy="479188"/>
            <a:chOff x="-13638" y="0"/>
            <a:chExt cx="3789523" cy="359400"/>
          </a:xfrm>
        </p:grpSpPr>
        <p:pic>
          <p:nvPicPr>
            <p:cNvPr id="1469" name="Google Shape;1469;p146"/>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1470" name="Google Shape;1470;p146"/>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47" name="Shape 147"/>
        <p:cNvGrpSpPr/>
        <p:nvPr/>
      </p:nvGrpSpPr>
      <p:grpSpPr>
        <a:xfrm>
          <a:off x="0" y="0"/>
          <a:ext cx="0" cy="0"/>
          <a:chOff x="0" y="0"/>
          <a:chExt cx="0" cy="0"/>
        </a:xfrm>
      </p:grpSpPr>
      <p:pic>
        <p:nvPicPr>
          <p:cNvPr id="148" name="Google Shape;148;p1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49" name="Google Shape;149;p16"/>
          <p:cNvSpPr txBox="1"/>
          <p:nvPr>
            <p:ph type="title"/>
          </p:nvPr>
        </p:nvSpPr>
        <p:spPr>
          <a:xfrm>
            <a:off x="960000" y="853440"/>
            <a:ext cx="4313100" cy="14823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0" name="Google Shape;150;p16"/>
          <p:cNvSpPr txBox="1"/>
          <p:nvPr>
            <p:ph idx="1" type="body"/>
          </p:nvPr>
        </p:nvSpPr>
        <p:spPr>
          <a:xfrm>
            <a:off x="960000" y="2802500"/>
            <a:ext cx="4313100" cy="1665900"/>
          </a:xfrm>
          <a:prstGeom prst="rect">
            <a:avLst/>
          </a:prstGeom>
        </p:spPr>
        <p:txBody>
          <a:bodyPr anchorCtr="0" anchor="t" bIns="121900" lIns="121900" spcFirstLastPara="1" rIns="121900" wrap="square" tIns="121900">
            <a:noAutofit/>
          </a:bodyPr>
          <a:lstStyle>
            <a:lvl1pPr indent="-330200" lvl="0" marL="457200" rtl="0">
              <a:lnSpc>
                <a:spcPct val="100000"/>
              </a:lnSpc>
              <a:spcBef>
                <a:spcPts val="0"/>
              </a:spcBef>
              <a:spcAft>
                <a:spcPts val="0"/>
              </a:spcAft>
              <a:buSzPts val="1600"/>
              <a:buFont typeface="Nunito Light"/>
              <a:buChar char="●"/>
              <a:defRPr/>
            </a:lvl1pPr>
            <a:lvl2pPr indent="-330200" lvl="1" marL="914400" rtl="0">
              <a:lnSpc>
                <a:spcPct val="100000"/>
              </a:lnSpc>
              <a:spcBef>
                <a:spcPts val="0"/>
              </a:spcBef>
              <a:spcAft>
                <a:spcPts val="0"/>
              </a:spcAft>
              <a:buSzPts val="1600"/>
              <a:buFont typeface="Nunito Light"/>
              <a:buChar char="○"/>
              <a:defRPr/>
            </a:lvl2pPr>
            <a:lvl3pPr indent="-330200" lvl="2" marL="1371600" rtl="0">
              <a:lnSpc>
                <a:spcPct val="100000"/>
              </a:lnSpc>
              <a:spcBef>
                <a:spcPts val="0"/>
              </a:spcBef>
              <a:spcAft>
                <a:spcPts val="0"/>
              </a:spcAft>
              <a:buSzPts val="1600"/>
              <a:buFont typeface="Nunito Light"/>
              <a:buChar char="■"/>
              <a:defRPr/>
            </a:lvl3pPr>
            <a:lvl4pPr indent="-330200" lvl="3" marL="1828800" rtl="0">
              <a:lnSpc>
                <a:spcPct val="100000"/>
              </a:lnSpc>
              <a:spcBef>
                <a:spcPts val="0"/>
              </a:spcBef>
              <a:spcAft>
                <a:spcPts val="0"/>
              </a:spcAft>
              <a:buSzPts val="1600"/>
              <a:buFont typeface="Nunito Light"/>
              <a:buChar char="●"/>
              <a:defRPr/>
            </a:lvl4pPr>
            <a:lvl5pPr indent="-330200" lvl="4" marL="2286000" rtl="0">
              <a:lnSpc>
                <a:spcPct val="100000"/>
              </a:lnSpc>
              <a:spcBef>
                <a:spcPts val="0"/>
              </a:spcBef>
              <a:spcAft>
                <a:spcPts val="0"/>
              </a:spcAft>
              <a:buSzPts val="1600"/>
              <a:buFont typeface="Nunito Light"/>
              <a:buChar char="○"/>
              <a:defRPr/>
            </a:lvl5pPr>
            <a:lvl6pPr indent="-330200" lvl="5" marL="2743200" rtl="0">
              <a:lnSpc>
                <a:spcPct val="100000"/>
              </a:lnSpc>
              <a:spcBef>
                <a:spcPts val="0"/>
              </a:spcBef>
              <a:spcAft>
                <a:spcPts val="0"/>
              </a:spcAft>
              <a:buSzPts val="1600"/>
              <a:buFont typeface="Nunito Light"/>
              <a:buChar char="■"/>
              <a:defRPr/>
            </a:lvl6pPr>
            <a:lvl7pPr indent="-330200" lvl="6" marL="3200400" rtl="0">
              <a:lnSpc>
                <a:spcPct val="100000"/>
              </a:lnSpc>
              <a:spcBef>
                <a:spcPts val="0"/>
              </a:spcBef>
              <a:spcAft>
                <a:spcPts val="0"/>
              </a:spcAft>
              <a:buSzPts val="1600"/>
              <a:buFont typeface="Nunito Light"/>
              <a:buChar char="●"/>
              <a:defRPr/>
            </a:lvl7pPr>
            <a:lvl8pPr indent="-330200" lvl="7" marL="3657600" rtl="0">
              <a:lnSpc>
                <a:spcPct val="100000"/>
              </a:lnSpc>
              <a:spcBef>
                <a:spcPts val="0"/>
              </a:spcBef>
              <a:spcAft>
                <a:spcPts val="0"/>
              </a:spcAft>
              <a:buSzPts val="1600"/>
              <a:buFont typeface="Nunito Light"/>
              <a:buChar char="○"/>
              <a:defRPr/>
            </a:lvl8pPr>
            <a:lvl9pPr indent="-330200" lvl="8" marL="4114800" rtl="0">
              <a:lnSpc>
                <a:spcPct val="100000"/>
              </a:lnSpc>
              <a:spcBef>
                <a:spcPts val="0"/>
              </a:spcBef>
              <a:spcAft>
                <a:spcPts val="0"/>
              </a:spcAft>
              <a:buSzPts val="1600"/>
              <a:buFont typeface="Nunito Light"/>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53" name="Google Shape;153;p17"/>
          <p:cNvSpPr txBox="1"/>
          <p:nvPr>
            <p:ph type="title"/>
          </p:nvPr>
        </p:nvSpPr>
        <p:spPr>
          <a:xfrm>
            <a:off x="960000" y="717989"/>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4" name="Google Shape;154;p17"/>
          <p:cNvSpPr txBox="1"/>
          <p:nvPr>
            <p:ph idx="1" type="subTitle"/>
          </p:nvPr>
        </p:nvSpPr>
        <p:spPr>
          <a:xfrm>
            <a:off x="946333" y="3515467"/>
            <a:ext cx="2967600" cy="26232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5" name="Google Shape;155;p17"/>
          <p:cNvSpPr txBox="1"/>
          <p:nvPr>
            <p:ph idx="2" type="subTitle"/>
          </p:nvPr>
        </p:nvSpPr>
        <p:spPr>
          <a:xfrm>
            <a:off x="4609884" y="3515467"/>
            <a:ext cx="2967600" cy="26232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6" name="Google Shape;156;p17"/>
          <p:cNvSpPr txBox="1"/>
          <p:nvPr>
            <p:ph idx="3" type="subTitle"/>
          </p:nvPr>
        </p:nvSpPr>
        <p:spPr>
          <a:xfrm>
            <a:off x="8273434" y="3515467"/>
            <a:ext cx="2967600" cy="26232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7" name="Google Shape;157;p17"/>
          <p:cNvSpPr txBox="1"/>
          <p:nvPr>
            <p:ph idx="4" type="subTitle"/>
          </p:nvPr>
        </p:nvSpPr>
        <p:spPr>
          <a:xfrm>
            <a:off x="946344" y="2764388"/>
            <a:ext cx="2967600" cy="9444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58" name="Google Shape;158;p17"/>
          <p:cNvSpPr txBox="1"/>
          <p:nvPr>
            <p:ph idx="5" type="subTitle"/>
          </p:nvPr>
        </p:nvSpPr>
        <p:spPr>
          <a:xfrm>
            <a:off x="4612212" y="2764388"/>
            <a:ext cx="2967600" cy="9444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59" name="Google Shape;159;p17"/>
          <p:cNvSpPr txBox="1"/>
          <p:nvPr>
            <p:ph idx="6" type="subTitle"/>
          </p:nvPr>
        </p:nvSpPr>
        <p:spPr>
          <a:xfrm>
            <a:off x="8273446" y="2764388"/>
            <a:ext cx="2967600" cy="9444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pic>
        <p:nvPicPr>
          <p:cNvPr id="160" name="Google Shape;160;p17"/>
          <p:cNvPicPr preferRelativeResize="0"/>
          <p:nvPr/>
        </p:nvPicPr>
        <p:blipFill>
          <a:blip r:embed="rId3">
            <a:alphaModFix/>
          </a:blip>
          <a:stretch>
            <a:fillRect/>
          </a:stretch>
        </p:blipFill>
        <p:spPr>
          <a:xfrm rot="5400000">
            <a:off x="10894932" y="5560967"/>
            <a:ext cx="1297034" cy="1297034"/>
          </a:xfrm>
          <a:prstGeom prst="rect">
            <a:avLst/>
          </a:prstGeom>
          <a:noFill/>
          <a:ln>
            <a:noFill/>
          </a:ln>
        </p:spPr>
      </p:pic>
      <p:grpSp>
        <p:nvGrpSpPr>
          <p:cNvPr id="161" name="Google Shape;161;p17"/>
          <p:cNvGrpSpPr/>
          <p:nvPr/>
        </p:nvGrpSpPr>
        <p:grpSpPr>
          <a:xfrm flipH="1">
            <a:off x="3494184" y="0"/>
            <a:ext cx="8697818" cy="493188"/>
            <a:chOff x="0" y="0"/>
            <a:chExt cx="6523526" cy="369900"/>
          </a:xfrm>
        </p:grpSpPr>
        <p:pic>
          <p:nvPicPr>
            <p:cNvPr id="162" name="Google Shape;162;p1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63" name="Google Shape;163;p1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4" name="Shape 164"/>
        <p:cNvGrpSpPr/>
        <p:nvPr/>
      </p:nvGrpSpPr>
      <p:grpSpPr>
        <a:xfrm>
          <a:off x="0" y="0"/>
          <a:ext cx="0" cy="0"/>
          <a:chOff x="0" y="0"/>
          <a:chExt cx="0" cy="0"/>
        </a:xfrm>
      </p:grpSpPr>
      <p:pic>
        <p:nvPicPr>
          <p:cNvPr id="165" name="Google Shape;165;p1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66" name="Google Shape;166;p18"/>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67" name="Google Shape;167;p18"/>
          <p:cNvSpPr txBox="1"/>
          <p:nvPr>
            <p:ph idx="1" type="subTitle"/>
          </p:nvPr>
        </p:nvSpPr>
        <p:spPr>
          <a:xfrm>
            <a:off x="960000" y="2239133"/>
            <a:ext cx="4732800" cy="161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8" name="Google Shape;168;p18"/>
          <p:cNvSpPr txBox="1"/>
          <p:nvPr>
            <p:ph idx="2" type="subTitle"/>
          </p:nvPr>
        </p:nvSpPr>
        <p:spPr>
          <a:xfrm>
            <a:off x="6508221" y="2239133"/>
            <a:ext cx="4732800" cy="161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9" name="Google Shape;169;p18"/>
          <p:cNvSpPr txBox="1"/>
          <p:nvPr>
            <p:ph idx="3" type="subTitle"/>
          </p:nvPr>
        </p:nvSpPr>
        <p:spPr>
          <a:xfrm>
            <a:off x="960000" y="4528267"/>
            <a:ext cx="4732800" cy="161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 name="Google Shape;170;p18"/>
          <p:cNvSpPr txBox="1"/>
          <p:nvPr>
            <p:ph idx="4" type="subTitle"/>
          </p:nvPr>
        </p:nvSpPr>
        <p:spPr>
          <a:xfrm>
            <a:off x="6508221" y="4528267"/>
            <a:ext cx="4732800" cy="161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1" name="Google Shape;171;p18"/>
          <p:cNvSpPr txBox="1"/>
          <p:nvPr>
            <p:ph idx="5" type="subTitle"/>
          </p:nvPr>
        </p:nvSpPr>
        <p:spPr>
          <a:xfrm>
            <a:off x="960000" y="1906515"/>
            <a:ext cx="4732800" cy="500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72" name="Google Shape;172;p18"/>
          <p:cNvSpPr txBox="1"/>
          <p:nvPr>
            <p:ph idx="6" type="subTitle"/>
          </p:nvPr>
        </p:nvSpPr>
        <p:spPr>
          <a:xfrm>
            <a:off x="960000" y="4195881"/>
            <a:ext cx="4732800" cy="500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73" name="Google Shape;173;p18"/>
          <p:cNvSpPr txBox="1"/>
          <p:nvPr>
            <p:ph idx="7" type="subTitle"/>
          </p:nvPr>
        </p:nvSpPr>
        <p:spPr>
          <a:xfrm>
            <a:off x="6508170" y="1906515"/>
            <a:ext cx="4732800" cy="500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74" name="Google Shape;174;p18"/>
          <p:cNvSpPr txBox="1"/>
          <p:nvPr>
            <p:ph idx="8" type="subTitle"/>
          </p:nvPr>
        </p:nvSpPr>
        <p:spPr>
          <a:xfrm>
            <a:off x="6508173" y="4195881"/>
            <a:ext cx="4732800" cy="500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grpSp>
        <p:nvGrpSpPr>
          <p:cNvPr id="175" name="Google Shape;175;p18"/>
          <p:cNvGrpSpPr/>
          <p:nvPr/>
        </p:nvGrpSpPr>
        <p:grpSpPr>
          <a:xfrm>
            <a:off x="-1" y="-6292"/>
            <a:ext cx="12191696" cy="6864104"/>
            <a:chOff x="-1" y="-4719"/>
            <a:chExt cx="9144001" cy="5148207"/>
          </a:xfrm>
        </p:grpSpPr>
        <p:pic>
          <p:nvPicPr>
            <p:cNvPr id="176" name="Google Shape;176;p18"/>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77" name="Google Shape;177;p18"/>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178" name="Google Shape;178;p18"/>
          <p:cNvGrpSpPr/>
          <p:nvPr/>
        </p:nvGrpSpPr>
        <p:grpSpPr>
          <a:xfrm rot="10800000">
            <a:off x="305" y="-6126"/>
            <a:ext cx="6508068" cy="487588"/>
            <a:chOff x="4261050" y="4610675"/>
            <a:chExt cx="4881173" cy="365700"/>
          </a:xfrm>
        </p:grpSpPr>
        <p:pic>
          <p:nvPicPr>
            <p:cNvPr id="179" name="Google Shape;179;p1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80" name="Google Shape;180;p1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1" name="Shape 181"/>
        <p:cNvGrpSpPr/>
        <p:nvPr/>
      </p:nvGrpSpPr>
      <p:grpSpPr>
        <a:xfrm>
          <a:off x="0" y="0"/>
          <a:ext cx="0" cy="0"/>
          <a:chOff x="0" y="0"/>
          <a:chExt cx="0" cy="0"/>
        </a:xfrm>
      </p:grpSpPr>
      <p:pic>
        <p:nvPicPr>
          <p:cNvPr id="182" name="Google Shape;182;p1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83" name="Google Shape;183;p19"/>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84" name="Google Shape;184;p19"/>
          <p:cNvSpPr txBox="1"/>
          <p:nvPr>
            <p:ph idx="1" type="subTitle"/>
          </p:nvPr>
        </p:nvSpPr>
        <p:spPr>
          <a:xfrm>
            <a:off x="960100" y="2243328"/>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5" name="Google Shape;185;p19"/>
          <p:cNvSpPr txBox="1"/>
          <p:nvPr>
            <p:ph idx="2" type="subTitle"/>
          </p:nvPr>
        </p:nvSpPr>
        <p:spPr>
          <a:xfrm>
            <a:off x="4525174" y="2243328"/>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6" name="Google Shape;186;p19"/>
          <p:cNvSpPr txBox="1"/>
          <p:nvPr>
            <p:ph idx="3" type="subTitle"/>
          </p:nvPr>
        </p:nvSpPr>
        <p:spPr>
          <a:xfrm>
            <a:off x="960100" y="4531409"/>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7" name="Google Shape;187;p19"/>
          <p:cNvSpPr txBox="1"/>
          <p:nvPr>
            <p:ph idx="4" type="subTitle"/>
          </p:nvPr>
        </p:nvSpPr>
        <p:spPr>
          <a:xfrm>
            <a:off x="4525174" y="4531409"/>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8" name="Google Shape;188;p19"/>
          <p:cNvSpPr txBox="1"/>
          <p:nvPr>
            <p:ph idx="5" type="subTitle"/>
          </p:nvPr>
        </p:nvSpPr>
        <p:spPr>
          <a:xfrm>
            <a:off x="8090248" y="2243328"/>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9" name="Google Shape;189;p19"/>
          <p:cNvSpPr txBox="1"/>
          <p:nvPr>
            <p:ph idx="6" type="subTitle"/>
          </p:nvPr>
        </p:nvSpPr>
        <p:spPr>
          <a:xfrm>
            <a:off x="8090248" y="4531409"/>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0" name="Google Shape;190;p19"/>
          <p:cNvSpPr txBox="1"/>
          <p:nvPr>
            <p:ph idx="7" type="subTitle"/>
          </p:nvPr>
        </p:nvSpPr>
        <p:spPr>
          <a:xfrm>
            <a:off x="960100" y="1901952"/>
            <a:ext cx="31509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1" name="Google Shape;191;p19"/>
          <p:cNvSpPr txBox="1"/>
          <p:nvPr>
            <p:ph idx="8" type="subTitle"/>
          </p:nvPr>
        </p:nvSpPr>
        <p:spPr>
          <a:xfrm>
            <a:off x="4527174" y="1901952"/>
            <a:ext cx="31467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2" name="Google Shape;192;p19"/>
          <p:cNvSpPr txBox="1"/>
          <p:nvPr>
            <p:ph idx="9" type="subTitle"/>
          </p:nvPr>
        </p:nvSpPr>
        <p:spPr>
          <a:xfrm>
            <a:off x="8090248" y="1901952"/>
            <a:ext cx="31467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3" name="Google Shape;193;p19"/>
          <p:cNvSpPr txBox="1"/>
          <p:nvPr>
            <p:ph idx="13" type="subTitle"/>
          </p:nvPr>
        </p:nvSpPr>
        <p:spPr>
          <a:xfrm>
            <a:off x="960100" y="4194048"/>
            <a:ext cx="31509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4" name="Google Shape;194;p19"/>
          <p:cNvSpPr txBox="1"/>
          <p:nvPr>
            <p:ph idx="14" type="subTitle"/>
          </p:nvPr>
        </p:nvSpPr>
        <p:spPr>
          <a:xfrm>
            <a:off x="4525174" y="4194054"/>
            <a:ext cx="31467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5" name="Google Shape;195;p19"/>
          <p:cNvSpPr txBox="1"/>
          <p:nvPr>
            <p:ph idx="15" type="subTitle"/>
          </p:nvPr>
        </p:nvSpPr>
        <p:spPr>
          <a:xfrm>
            <a:off x="8090248" y="4194054"/>
            <a:ext cx="31467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pic>
        <p:nvPicPr>
          <p:cNvPr id="196" name="Google Shape;196;p19"/>
          <p:cNvPicPr preferRelativeResize="0"/>
          <p:nvPr/>
        </p:nvPicPr>
        <p:blipFill rotWithShape="1">
          <a:blip r:embed="rId3">
            <a:alphaModFix/>
          </a:blip>
          <a:srcRect b="22414" l="68148" r="0" t="0"/>
          <a:stretch/>
        </p:blipFill>
        <p:spPr>
          <a:xfrm rot="10800000">
            <a:off x="11441131" y="85835"/>
            <a:ext cx="750835" cy="1397098"/>
          </a:xfrm>
          <a:prstGeom prst="rect">
            <a:avLst/>
          </a:prstGeom>
          <a:noFill/>
          <a:ln>
            <a:noFill/>
          </a:ln>
        </p:spPr>
      </p:pic>
      <p:pic>
        <p:nvPicPr>
          <p:cNvPr id="197" name="Google Shape;197;p19"/>
          <p:cNvPicPr preferRelativeResize="0"/>
          <p:nvPr/>
        </p:nvPicPr>
        <p:blipFill>
          <a:blip r:embed="rId4">
            <a:alphaModFix/>
          </a:blip>
          <a:stretch>
            <a:fillRect/>
          </a:stretch>
        </p:blipFill>
        <p:spPr>
          <a:xfrm rot="5400000">
            <a:off x="10894966" y="5560967"/>
            <a:ext cx="1297034" cy="129703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8" name="Shape 198"/>
        <p:cNvGrpSpPr/>
        <p:nvPr/>
      </p:nvGrpSpPr>
      <p:grpSpPr>
        <a:xfrm>
          <a:off x="0" y="0"/>
          <a:ext cx="0" cy="0"/>
          <a:chOff x="0" y="0"/>
          <a:chExt cx="0" cy="0"/>
        </a:xfrm>
      </p:grpSpPr>
      <p:pic>
        <p:nvPicPr>
          <p:cNvPr id="199" name="Google Shape;199;p2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00" name="Google Shape;200;p20"/>
          <p:cNvSpPr txBox="1"/>
          <p:nvPr>
            <p:ph hasCustomPrompt="1" type="title"/>
          </p:nvPr>
        </p:nvSpPr>
        <p:spPr>
          <a:xfrm>
            <a:off x="4133183" y="2726839"/>
            <a:ext cx="3925500" cy="1025100"/>
          </a:xfrm>
          <a:prstGeom prst="rect">
            <a:avLst/>
          </a:prstGeom>
          <a:noFill/>
        </p:spPr>
        <p:txBody>
          <a:bodyPr anchorCtr="0" anchor="b" bIns="121900" lIns="121900" spcFirstLastPara="1" rIns="121900" wrap="square" tIns="121900">
            <a:noAutofit/>
          </a:bodyPr>
          <a:lstStyle>
            <a:lvl1pPr lvl="0" rtl="0" algn="ctr">
              <a:spcBef>
                <a:spcPts val="0"/>
              </a:spcBef>
              <a:spcAft>
                <a:spcPts val="0"/>
              </a:spcAft>
              <a:buClr>
                <a:schemeClr val="lt1"/>
              </a:buClr>
              <a:buSzPts val="8000"/>
              <a:buNone/>
              <a:defRPr sz="5300"/>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01" name="Google Shape;201;p20"/>
          <p:cNvSpPr txBox="1"/>
          <p:nvPr>
            <p:ph idx="1" type="subTitle"/>
          </p:nvPr>
        </p:nvSpPr>
        <p:spPr>
          <a:xfrm>
            <a:off x="4133197" y="3650433"/>
            <a:ext cx="3925500" cy="479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Clr>
                <a:schemeClr val="dk1"/>
              </a:buClr>
              <a:buSzPts val="1600"/>
              <a:buFont typeface="PT Sans"/>
              <a:buNone/>
              <a:defRPr>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0"/>
              </a:spcBef>
              <a:spcAft>
                <a:spcPts val="0"/>
              </a:spcAft>
              <a:buClr>
                <a:schemeClr val="dk1"/>
              </a:buClr>
              <a:buSzPts val="1600"/>
              <a:buNone/>
              <a:defRPr>
                <a:solidFill>
                  <a:schemeClr val="dk1"/>
                </a:solidFill>
              </a:defRPr>
            </a:lvl3pPr>
            <a:lvl4pPr lvl="3"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202" name="Google Shape;202;p20"/>
          <p:cNvSpPr txBox="1"/>
          <p:nvPr>
            <p:ph hasCustomPrompt="1" idx="2" type="title"/>
          </p:nvPr>
        </p:nvSpPr>
        <p:spPr>
          <a:xfrm>
            <a:off x="4133206" y="893250"/>
            <a:ext cx="3925500" cy="1025100"/>
          </a:xfrm>
          <a:prstGeom prst="rect">
            <a:avLst/>
          </a:prstGeom>
          <a:noFill/>
        </p:spPr>
        <p:txBody>
          <a:bodyPr anchorCtr="0" anchor="b" bIns="121900" lIns="121900" spcFirstLastPara="1" rIns="121900" wrap="square" tIns="121900">
            <a:noAutofit/>
          </a:bodyPr>
          <a:lstStyle>
            <a:lvl1pPr lvl="0" rtl="0" algn="ctr">
              <a:spcBef>
                <a:spcPts val="0"/>
              </a:spcBef>
              <a:spcAft>
                <a:spcPts val="0"/>
              </a:spcAft>
              <a:buClr>
                <a:schemeClr val="lt1"/>
              </a:buClr>
              <a:buSzPts val="8000"/>
              <a:buNone/>
              <a:defRPr sz="5300"/>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03" name="Google Shape;203;p20"/>
          <p:cNvSpPr txBox="1"/>
          <p:nvPr>
            <p:ph idx="3" type="subTitle"/>
          </p:nvPr>
        </p:nvSpPr>
        <p:spPr>
          <a:xfrm>
            <a:off x="4133206" y="1816861"/>
            <a:ext cx="3925500" cy="479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Clr>
                <a:schemeClr val="dk1"/>
              </a:buClr>
              <a:buSzPts val="1600"/>
              <a:buFont typeface="PT Sans"/>
              <a:buNone/>
              <a:defRPr>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0"/>
              </a:spcBef>
              <a:spcAft>
                <a:spcPts val="0"/>
              </a:spcAft>
              <a:buClr>
                <a:schemeClr val="dk1"/>
              </a:buClr>
              <a:buSzPts val="1600"/>
              <a:buNone/>
              <a:defRPr>
                <a:solidFill>
                  <a:schemeClr val="dk1"/>
                </a:solidFill>
              </a:defRPr>
            </a:lvl3pPr>
            <a:lvl4pPr lvl="3"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204" name="Google Shape;204;p20"/>
          <p:cNvSpPr txBox="1"/>
          <p:nvPr>
            <p:ph hasCustomPrompt="1" idx="4" type="title"/>
          </p:nvPr>
        </p:nvSpPr>
        <p:spPr>
          <a:xfrm>
            <a:off x="4133194" y="4560422"/>
            <a:ext cx="3925500" cy="1025100"/>
          </a:xfrm>
          <a:prstGeom prst="rect">
            <a:avLst/>
          </a:prstGeom>
          <a:noFill/>
        </p:spPr>
        <p:txBody>
          <a:bodyPr anchorCtr="0" anchor="b" bIns="121900" lIns="121900" spcFirstLastPara="1" rIns="121900" wrap="square" tIns="121900">
            <a:noAutofit/>
          </a:bodyPr>
          <a:lstStyle>
            <a:lvl1pPr lvl="0" rtl="0" algn="ctr">
              <a:spcBef>
                <a:spcPts val="0"/>
              </a:spcBef>
              <a:spcAft>
                <a:spcPts val="0"/>
              </a:spcAft>
              <a:buClr>
                <a:schemeClr val="lt1"/>
              </a:buClr>
              <a:buSzPts val="8000"/>
              <a:buNone/>
              <a:defRPr sz="5300"/>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05" name="Google Shape;205;p20"/>
          <p:cNvSpPr txBox="1"/>
          <p:nvPr>
            <p:ph idx="5" type="subTitle"/>
          </p:nvPr>
        </p:nvSpPr>
        <p:spPr>
          <a:xfrm>
            <a:off x="4133208" y="5484017"/>
            <a:ext cx="3925500" cy="479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Clr>
                <a:schemeClr val="dk1"/>
              </a:buClr>
              <a:buSzPts val="1600"/>
              <a:buFont typeface="PT Sans"/>
              <a:buNone/>
              <a:defRPr>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0"/>
              </a:spcBef>
              <a:spcAft>
                <a:spcPts val="0"/>
              </a:spcAft>
              <a:buClr>
                <a:schemeClr val="dk1"/>
              </a:buClr>
              <a:buSzPts val="1600"/>
              <a:buNone/>
              <a:defRPr>
                <a:solidFill>
                  <a:schemeClr val="dk1"/>
                </a:solidFill>
              </a:defRPr>
            </a:lvl3pPr>
            <a:lvl4pPr lvl="3"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grpSp>
        <p:nvGrpSpPr>
          <p:cNvPr id="206" name="Google Shape;206;p20"/>
          <p:cNvGrpSpPr/>
          <p:nvPr/>
        </p:nvGrpSpPr>
        <p:grpSpPr>
          <a:xfrm>
            <a:off x="0" y="0"/>
            <a:ext cx="12198420" cy="6871706"/>
            <a:chOff x="0" y="0"/>
            <a:chExt cx="9149044" cy="5153909"/>
          </a:xfrm>
        </p:grpSpPr>
        <p:grpSp>
          <p:nvGrpSpPr>
            <p:cNvPr id="207" name="Google Shape;207;p20"/>
            <p:cNvGrpSpPr/>
            <p:nvPr/>
          </p:nvGrpSpPr>
          <p:grpSpPr>
            <a:xfrm>
              <a:off x="2633519" y="4796608"/>
              <a:ext cx="6515525" cy="357300"/>
              <a:chOff x="2633519" y="4796608"/>
              <a:chExt cx="6515525" cy="357300"/>
            </a:xfrm>
          </p:grpSpPr>
          <p:pic>
            <p:nvPicPr>
              <p:cNvPr id="208" name="Google Shape;208;p2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09" name="Google Shape;209;p2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10" name="Google Shape;210;p20"/>
            <p:cNvGrpSpPr/>
            <p:nvPr/>
          </p:nvGrpSpPr>
          <p:grpSpPr>
            <a:xfrm>
              <a:off x="0" y="0"/>
              <a:ext cx="6523526" cy="359400"/>
              <a:chOff x="0" y="0"/>
              <a:chExt cx="6523526" cy="359400"/>
            </a:xfrm>
          </p:grpSpPr>
          <p:pic>
            <p:nvPicPr>
              <p:cNvPr id="211" name="Google Shape;211;p2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12" name="Google Shape;212;p2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13" name="Google Shape;213;p20"/>
          <p:cNvPicPr preferRelativeResize="0"/>
          <p:nvPr/>
        </p:nvPicPr>
        <p:blipFill rotWithShape="1">
          <a:blip r:embed="rId6">
            <a:alphaModFix/>
          </a:blip>
          <a:srcRect b="129" l="0" r="0" t="129"/>
          <a:stretch/>
        </p:blipFill>
        <p:spPr>
          <a:xfrm rot="5400000">
            <a:off x="-170898" y="4750072"/>
            <a:ext cx="2288928" cy="174392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24" name="Google Shape;24;p3"/>
          <p:cNvPicPr preferRelativeResize="0"/>
          <p:nvPr/>
        </p:nvPicPr>
        <p:blipFill>
          <a:blip r:embed="rId3">
            <a:alphaModFix/>
          </a:blip>
          <a:stretch>
            <a:fillRect/>
          </a:stretch>
        </p:blipFill>
        <p:spPr>
          <a:xfrm>
            <a:off x="10894967" y="0"/>
            <a:ext cx="1297034" cy="1297034"/>
          </a:xfrm>
          <a:prstGeom prst="rect">
            <a:avLst/>
          </a:prstGeom>
          <a:noFill/>
          <a:ln>
            <a:noFill/>
          </a:ln>
        </p:spPr>
      </p:pic>
      <p:grpSp>
        <p:nvGrpSpPr>
          <p:cNvPr id="25" name="Google Shape;25;p3"/>
          <p:cNvGrpSpPr/>
          <p:nvPr/>
        </p:nvGrpSpPr>
        <p:grpSpPr>
          <a:xfrm>
            <a:off x="5737450" y="6156505"/>
            <a:ext cx="6460971" cy="706116"/>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p:nvPr>
            <p:ph type="title"/>
          </p:nvPr>
        </p:nvSpPr>
        <p:spPr>
          <a:xfrm>
            <a:off x="5396233" y="3212867"/>
            <a:ext cx="5844900" cy="1855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800"/>
              <a:buNone/>
              <a:defRPr sz="53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 name="Google Shape;29;p3"/>
          <p:cNvSpPr txBox="1"/>
          <p:nvPr>
            <p:ph hasCustomPrompt="1" idx="2" type="title"/>
          </p:nvPr>
        </p:nvSpPr>
        <p:spPr>
          <a:xfrm>
            <a:off x="7587033" y="1383133"/>
            <a:ext cx="1463100" cy="14631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Clr>
                <a:schemeClr val="lt1"/>
              </a:buClr>
              <a:buSzPts val="8000"/>
              <a:buNone/>
              <a:defRPr sz="8000"/>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30" name="Google Shape;30;p3"/>
          <p:cNvSpPr/>
          <p:nvPr>
            <p:ph idx="3" type="pic"/>
          </p:nvPr>
        </p:nvSpPr>
        <p:spPr>
          <a:xfrm>
            <a:off x="950967" y="719333"/>
            <a:ext cx="3680700" cy="5419200"/>
          </a:xfrm>
          <a:prstGeom prst="round2DiagRect">
            <a:avLst>
              <a:gd fmla="val 16667" name="adj1"/>
              <a:gd fmla="val 0" name="adj2"/>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4" name="Shape 214"/>
        <p:cNvGrpSpPr/>
        <p:nvPr/>
      </p:nvGrpSpPr>
      <p:grpSpPr>
        <a:xfrm>
          <a:off x="0" y="0"/>
          <a:ext cx="0" cy="0"/>
          <a:chOff x="0" y="0"/>
          <a:chExt cx="0" cy="0"/>
        </a:xfrm>
      </p:grpSpPr>
      <p:pic>
        <p:nvPicPr>
          <p:cNvPr id="215" name="Google Shape;215;p2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16" name="Google Shape;216;p21"/>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17" name="Google Shape;217;p21"/>
          <p:cNvGrpSpPr/>
          <p:nvPr/>
        </p:nvGrpSpPr>
        <p:grpSpPr>
          <a:xfrm>
            <a:off x="0" y="0"/>
            <a:ext cx="8697818" cy="493188"/>
            <a:chOff x="0" y="0"/>
            <a:chExt cx="6523526" cy="369900"/>
          </a:xfrm>
        </p:grpSpPr>
        <p:pic>
          <p:nvPicPr>
            <p:cNvPr id="218" name="Google Shape;218;p2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19" name="Google Shape;219;p2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20" name="Google Shape;220;p21"/>
          <p:cNvGrpSpPr/>
          <p:nvPr/>
        </p:nvGrpSpPr>
        <p:grpSpPr>
          <a:xfrm>
            <a:off x="0" y="0"/>
            <a:ext cx="12191695" cy="6857845"/>
            <a:chOff x="0" y="0"/>
            <a:chExt cx="9144000" cy="5143512"/>
          </a:xfrm>
        </p:grpSpPr>
        <p:pic>
          <p:nvPicPr>
            <p:cNvPr id="221" name="Google Shape;221;p2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22" name="Google Shape;222;p2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23" name="Shape 223"/>
        <p:cNvGrpSpPr/>
        <p:nvPr/>
      </p:nvGrpSpPr>
      <p:grpSpPr>
        <a:xfrm>
          <a:off x="0" y="0"/>
          <a:ext cx="0" cy="0"/>
          <a:chOff x="0" y="0"/>
          <a:chExt cx="0" cy="0"/>
        </a:xfrm>
      </p:grpSpPr>
      <p:pic>
        <p:nvPicPr>
          <p:cNvPr id="224" name="Google Shape;224;p2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25" name="Google Shape;225;p2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226" name="Google Shape;226;p22"/>
          <p:cNvPicPr preferRelativeResize="0"/>
          <p:nvPr/>
        </p:nvPicPr>
        <p:blipFill rotWithShape="1">
          <a:blip r:embed="rId3">
            <a:alphaModFix/>
          </a:blip>
          <a:srcRect b="34262" l="14813" r="0" t="0"/>
          <a:stretch/>
        </p:blipFill>
        <p:spPr>
          <a:xfrm rot="10800000">
            <a:off x="10205533" y="-54034"/>
            <a:ext cx="2008101" cy="1183768"/>
          </a:xfrm>
          <a:prstGeom prst="rect">
            <a:avLst/>
          </a:prstGeom>
          <a:noFill/>
          <a:ln>
            <a:noFill/>
          </a:ln>
        </p:spPr>
      </p:pic>
      <p:grpSp>
        <p:nvGrpSpPr>
          <p:cNvPr id="227" name="Google Shape;227;p22"/>
          <p:cNvGrpSpPr/>
          <p:nvPr/>
        </p:nvGrpSpPr>
        <p:grpSpPr>
          <a:xfrm flipH="1">
            <a:off x="305" y="0"/>
            <a:ext cx="12191695" cy="6857845"/>
            <a:chOff x="0" y="0"/>
            <a:chExt cx="9144000" cy="5143512"/>
          </a:xfrm>
        </p:grpSpPr>
        <p:pic>
          <p:nvPicPr>
            <p:cNvPr id="228" name="Google Shape;228;p2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29" name="Google Shape;229;p2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30" name="Shape 230"/>
        <p:cNvGrpSpPr/>
        <p:nvPr/>
      </p:nvGrpSpPr>
      <p:grpSpPr>
        <a:xfrm>
          <a:off x="0" y="0"/>
          <a:ext cx="0" cy="0"/>
          <a:chOff x="0" y="0"/>
          <a:chExt cx="0" cy="0"/>
        </a:xfrm>
      </p:grpSpPr>
      <p:pic>
        <p:nvPicPr>
          <p:cNvPr id="231" name="Google Shape;231;p2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32" name="Google Shape;232;p2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33" name="Google Shape;233;p23"/>
          <p:cNvGrpSpPr/>
          <p:nvPr/>
        </p:nvGrpSpPr>
        <p:grpSpPr>
          <a:xfrm flipH="1">
            <a:off x="3494184" y="0"/>
            <a:ext cx="8697818" cy="493188"/>
            <a:chOff x="0" y="0"/>
            <a:chExt cx="6523526" cy="369900"/>
          </a:xfrm>
        </p:grpSpPr>
        <p:pic>
          <p:nvPicPr>
            <p:cNvPr id="234" name="Google Shape;234;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35" name="Google Shape;235;p2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36" name="Google Shape;236;p23"/>
          <p:cNvPicPr preferRelativeResize="0"/>
          <p:nvPr/>
        </p:nvPicPr>
        <p:blipFill rotWithShape="1">
          <a:blip r:embed="rId5">
            <a:alphaModFix/>
          </a:blip>
          <a:srcRect b="41941" l="0" r="56111" t="0"/>
          <a:stretch/>
        </p:blipFill>
        <p:spPr>
          <a:xfrm rot="-5400000">
            <a:off x="11100050" y="5689050"/>
            <a:ext cx="1034600" cy="1045500"/>
          </a:xfrm>
          <a:prstGeom prst="rect">
            <a:avLst/>
          </a:prstGeom>
          <a:noFill/>
          <a:ln>
            <a:noFill/>
          </a:ln>
        </p:spPr>
      </p:pic>
      <p:pic>
        <p:nvPicPr>
          <p:cNvPr id="237" name="Google Shape;237;p23"/>
          <p:cNvPicPr preferRelativeResize="0"/>
          <p:nvPr/>
        </p:nvPicPr>
        <p:blipFill>
          <a:blip r:embed="rId6">
            <a:alphaModFix/>
          </a:blip>
          <a:stretch>
            <a:fillRect/>
          </a:stretch>
        </p:blipFill>
        <p:spPr>
          <a:xfrm flipH="1" rot="-5400000">
            <a:off x="0" y="5560967"/>
            <a:ext cx="1297034" cy="129703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38" name="Shape 238"/>
        <p:cNvGrpSpPr/>
        <p:nvPr/>
      </p:nvGrpSpPr>
      <p:grpSpPr>
        <a:xfrm>
          <a:off x="0" y="0"/>
          <a:ext cx="0" cy="0"/>
          <a:chOff x="0" y="0"/>
          <a:chExt cx="0" cy="0"/>
        </a:xfrm>
      </p:grpSpPr>
      <p:pic>
        <p:nvPicPr>
          <p:cNvPr id="239" name="Google Shape;239;p2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40" name="Google Shape;240;p2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241" name="Google Shape;241;p24"/>
          <p:cNvPicPr preferRelativeResize="0"/>
          <p:nvPr/>
        </p:nvPicPr>
        <p:blipFill rotWithShape="1">
          <a:blip r:embed="rId3">
            <a:alphaModFix/>
          </a:blip>
          <a:srcRect b="35496" l="0" r="0" t="128"/>
          <a:stretch/>
        </p:blipFill>
        <p:spPr>
          <a:xfrm>
            <a:off x="8394900" y="5725162"/>
            <a:ext cx="2288933" cy="1125599"/>
          </a:xfrm>
          <a:prstGeom prst="rect">
            <a:avLst/>
          </a:prstGeom>
          <a:noFill/>
          <a:ln>
            <a:noFill/>
          </a:ln>
        </p:spPr>
      </p:pic>
      <p:grpSp>
        <p:nvGrpSpPr>
          <p:cNvPr id="242" name="Google Shape;242;p24"/>
          <p:cNvGrpSpPr/>
          <p:nvPr/>
        </p:nvGrpSpPr>
        <p:grpSpPr>
          <a:xfrm>
            <a:off x="0" y="0"/>
            <a:ext cx="5052571" cy="479188"/>
            <a:chOff x="0" y="0"/>
            <a:chExt cx="3789523" cy="359400"/>
          </a:xfrm>
        </p:grpSpPr>
        <p:pic>
          <p:nvPicPr>
            <p:cNvPr id="243" name="Google Shape;243;p24"/>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44" name="Google Shape;244;p24"/>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45" name="Google Shape;245;p24"/>
          <p:cNvPicPr preferRelativeResize="0"/>
          <p:nvPr/>
        </p:nvPicPr>
        <p:blipFill>
          <a:blip r:embed="rId6">
            <a:alphaModFix/>
          </a:blip>
          <a:stretch>
            <a:fillRect/>
          </a:stretch>
        </p:blipFill>
        <p:spPr>
          <a:xfrm flipH="1" rot="10800000">
            <a:off x="10894967" y="5560966"/>
            <a:ext cx="1297034" cy="129703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46" name="Shape 246"/>
        <p:cNvGrpSpPr/>
        <p:nvPr/>
      </p:nvGrpSpPr>
      <p:grpSpPr>
        <a:xfrm>
          <a:off x="0" y="0"/>
          <a:ext cx="0" cy="0"/>
          <a:chOff x="0" y="0"/>
          <a:chExt cx="0" cy="0"/>
        </a:xfrm>
      </p:grpSpPr>
      <p:pic>
        <p:nvPicPr>
          <p:cNvPr id="247" name="Google Shape;247;p2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48" name="Google Shape;248;p2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49" name="Google Shape;249;p25"/>
          <p:cNvGrpSpPr/>
          <p:nvPr/>
        </p:nvGrpSpPr>
        <p:grpSpPr>
          <a:xfrm flipH="1" rot="10800000">
            <a:off x="6841327" y="171"/>
            <a:ext cx="5350369" cy="479188"/>
            <a:chOff x="5129348" y="4780863"/>
            <a:chExt cx="4012877" cy="359400"/>
          </a:xfrm>
        </p:grpSpPr>
        <p:pic>
          <p:nvPicPr>
            <p:cNvPr id="250" name="Google Shape;250;p25"/>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51" name="Google Shape;251;p25"/>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52" name="Google Shape;252;p25"/>
          <p:cNvPicPr preferRelativeResize="0"/>
          <p:nvPr/>
        </p:nvPicPr>
        <p:blipFill>
          <a:blip r:embed="rId5">
            <a:alphaModFix/>
          </a:blip>
          <a:stretch>
            <a:fillRect/>
          </a:stretch>
        </p:blipFill>
        <p:spPr>
          <a:xfrm rot="-5400000">
            <a:off x="-33" y="-1"/>
            <a:ext cx="1297034" cy="129703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53"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55" name="Google Shape;255;p2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56" name="Google Shape;256;p26"/>
          <p:cNvGrpSpPr/>
          <p:nvPr/>
        </p:nvGrpSpPr>
        <p:grpSpPr>
          <a:xfrm>
            <a:off x="0" y="17"/>
            <a:ext cx="12191695" cy="6857812"/>
            <a:chOff x="0" y="12"/>
            <a:chExt cx="9144000" cy="5143487"/>
          </a:xfrm>
        </p:grpSpPr>
        <p:pic>
          <p:nvPicPr>
            <p:cNvPr id="257" name="Google Shape;257;p26"/>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258" name="Google Shape;258;p26"/>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259" name="Google Shape;259;p26"/>
          <p:cNvGrpSpPr/>
          <p:nvPr/>
        </p:nvGrpSpPr>
        <p:grpSpPr>
          <a:xfrm rot="10800000">
            <a:off x="305" y="171"/>
            <a:ext cx="5350369" cy="479188"/>
            <a:chOff x="5129346" y="4780863"/>
            <a:chExt cx="4012877" cy="359400"/>
          </a:xfrm>
        </p:grpSpPr>
        <p:pic>
          <p:nvPicPr>
            <p:cNvPr id="260" name="Google Shape;260;p2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61" name="Google Shape;261;p2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2" name="Shape 262"/>
        <p:cNvGrpSpPr/>
        <p:nvPr/>
      </p:nvGrpSpPr>
      <p:grpSpPr>
        <a:xfrm>
          <a:off x="0" y="0"/>
          <a:ext cx="0" cy="0"/>
          <a:chOff x="0" y="0"/>
          <a:chExt cx="0" cy="0"/>
        </a:xfrm>
      </p:grpSpPr>
      <p:pic>
        <p:nvPicPr>
          <p:cNvPr id="263" name="Google Shape;263;p2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64" name="Google Shape;264;p27"/>
          <p:cNvSpPr txBox="1"/>
          <p:nvPr>
            <p:ph type="title"/>
          </p:nvPr>
        </p:nvSpPr>
        <p:spPr>
          <a:xfrm>
            <a:off x="5818683" y="720000"/>
            <a:ext cx="4932300" cy="1411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sz="8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65" name="Google Shape;265;p27"/>
          <p:cNvSpPr txBox="1"/>
          <p:nvPr>
            <p:ph idx="1" type="subTitle"/>
          </p:nvPr>
        </p:nvSpPr>
        <p:spPr>
          <a:xfrm>
            <a:off x="5818683" y="3159133"/>
            <a:ext cx="4932300" cy="1411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6" name="Google Shape;266;p27"/>
          <p:cNvSpPr/>
          <p:nvPr>
            <p:ph idx="2" type="pic"/>
          </p:nvPr>
        </p:nvSpPr>
        <p:spPr>
          <a:xfrm>
            <a:off x="950967" y="719400"/>
            <a:ext cx="4096800" cy="5419200"/>
          </a:xfrm>
          <a:prstGeom prst="round2DiagRect">
            <a:avLst>
              <a:gd fmla="val 16667" name="adj1"/>
              <a:gd fmla="val 0" name="adj2"/>
            </a:avLst>
          </a:prstGeom>
          <a:noFill/>
          <a:ln>
            <a:noFill/>
          </a:ln>
        </p:spPr>
      </p:sp>
      <p:sp>
        <p:nvSpPr>
          <p:cNvPr id="267" name="Google Shape;267;p27"/>
          <p:cNvSpPr txBox="1"/>
          <p:nvPr/>
        </p:nvSpPr>
        <p:spPr>
          <a:xfrm>
            <a:off x="5818683" y="4723100"/>
            <a:ext cx="4932300" cy="864900"/>
          </a:xfrm>
          <a:prstGeom prst="rect">
            <a:avLst/>
          </a:prstGeom>
          <a:noFill/>
          <a:ln>
            <a:noFill/>
          </a:ln>
        </p:spPr>
        <p:txBody>
          <a:bodyPr anchorCtr="0" anchor="t" bIns="121900" lIns="121900" spcFirstLastPara="1" rIns="121900" wrap="square" tIns="121900">
            <a:noAutofit/>
          </a:bodyPr>
          <a:lstStyle/>
          <a:p>
            <a:pPr indent="0" lvl="0" marL="0" rtl="0" algn="l">
              <a:spcBef>
                <a:spcPts val="400"/>
              </a:spcBef>
              <a:spcAft>
                <a:spcPts val="0"/>
              </a:spcAft>
              <a:buNone/>
            </a:pPr>
            <a:r>
              <a:rPr b="1" lang="en-US" sz="1300">
                <a:solidFill>
                  <a:schemeClr val="dk1"/>
                </a:solidFill>
                <a:latin typeface="Poppins"/>
                <a:ea typeface="Poppins"/>
                <a:cs typeface="Poppins"/>
                <a:sym typeface="Poppins"/>
              </a:rPr>
              <a:t>CREDITS:</a:t>
            </a:r>
            <a:r>
              <a:rPr lang="en-US" sz="1300">
                <a:solidFill>
                  <a:schemeClr val="dk1"/>
                </a:solidFill>
                <a:latin typeface="Poppins"/>
                <a:ea typeface="Poppins"/>
                <a:cs typeface="Poppins"/>
                <a:sym typeface="Poppins"/>
              </a:rPr>
              <a:t> This presentation template was created by </a:t>
            </a:r>
            <a:r>
              <a:rPr b="1" lang="en-US" sz="1300" u="sng">
                <a:solidFill>
                  <a:schemeClr val="hlink"/>
                </a:solidFill>
                <a:latin typeface="Poppins"/>
                <a:ea typeface="Poppins"/>
                <a:cs typeface="Poppins"/>
                <a:sym typeface="Poppins"/>
                <a:hlinkClick r:id="rId3"/>
              </a:rPr>
              <a:t>Slidesgo</a:t>
            </a:r>
            <a:r>
              <a:rPr lang="en-US" sz="1300">
                <a:solidFill>
                  <a:schemeClr val="dk1"/>
                </a:solidFill>
                <a:latin typeface="Poppins"/>
                <a:ea typeface="Poppins"/>
                <a:cs typeface="Poppins"/>
                <a:sym typeface="Poppins"/>
              </a:rPr>
              <a:t>, and includes icons by </a:t>
            </a:r>
            <a:r>
              <a:rPr b="1" lang="en-US" sz="13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US" sz="1300">
                <a:solidFill>
                  <a:schemeClr val="dk1"/>
                </a:solidFill>
                <a:latin typeface="Poppins"/>
                <a:ea typeface="Poppins"/>
                <a:cs typeface="Poppins"/>
                <a:sym typeface="Poppins"/>
              </a:rPr>
              <a:t>, and infographics &amp; images by </a:t>
            </a:r>
            <a:r>
              <a:rPr b="1" lang="en-US" sz="1300" u="sng">
                <a:solidFill>
                  <a:schemeClr val="dk1"/>
                </a:solidFill>
                <a:latin typeface="Poppins"/>
                <a:ea typeface="Poppins"/>
                <a:cs typeface="Poppins"/>
                <a:sym typeface="Poppins"/>
                <a:hlinkClick r:id="rId5">
                  <a:extLst>
                    <a:ext uri="{A12FA001-AC4F-418D-AE19-62706E023703}">
                      <ahyp:hlinkClr val="tx"/>
                    </a:ext>
                  </a:extLst>
                </a:hlinkClick>
              </a:rPr>
              <a:t>Freepik</a:t>
            </a:r>
            <a:r>
              <a:rPr lang="en-US" sz="1300" u="sng">
                <a:solidFill>
                  <a:schemeClr val="dk1"/>
                </a:solidFill>
                <a:latin typeface="Poppins"/>
                <a:ea typeface="Poppins"/>
                <a:cs typeface="Poppins"/>
                <a:sym typeface="Poppins"/>
              </a:rPr>
              <a:t> </a:t>
            </a:r>
            <a:endParaRPr b="1" sz="1300" u="sng">
              <a:solidFill>
                <a:schemeClr val="dk1"/>
              </a:solidFill>
              <a:latin typeface="Poppins"/>
              <a:ea typeface="Poppins"/>
              <a:cs typeface="Poppins"/>
              <a:sym typeface="Poppins"/>
            </a:endParaRPr>
          </a:p>
        </p:txBody>
      </p:sp>
      <p:grpSp>
        <p:nvGrpSpPr>
          <p:cNvPr id="268" name="Google Shape;268;p27"/>
          <p:cNvGrpSpPr/>
          <p:nvPr/>
        </p:nvGrpSpPr>
        <p:grpSpPr>
          <a:xfrm>
            <a:off x="-9088" y="0"/>
            <a:ext cx="12200964" cy="6871712"/>
            <a:chOff x="-6816" y="0"/>
            <a:chExt cx="9150952" cy="5153913"/>
          </a:xfrm>
        </p:grpSpPr>
        <p:grpSp>
          <p:nvGrpSpPr>
            <p:cNvPr id="269" name="Google Shape;269;p27"/>
            <p:cNvGrpSpPr/>
            <p:nvPr/>
          </p:nvGrpSpPr>
          <p:grpSpPr>
            <a:xfrm flipH="1">
              <a:off x="5354613" y="0"/>
              <a:ext cx="3789523" cy="359400"/>
              <a:chOff x="0" y="0"/>
              <a:chExt cx="3789523" cy="359400"/>
            </a:xfrm>
          </p:grpSpPr>
          <p:pic>
            <p:nvPicPr>
              <p:cNvPr id="270" name="Google Shape;270;p27"/>
              <p:cNvPicPr preferRelativeResize="0"/>
              <p:nvPr/>
            </p:nvPicPr>
            <p:blipFill>
              <a:blip r:embed="rId6">
                <a:alphaModFix/>
              </a:blip>
              <a:stretch>
                <a:fillRect/>
              </a:stretch>
            </p:blipFill>
            <p:spPr>
              <a:xfrm>
                <a:off x="0" y="0"/>
                <a:ext cx="3789523" cy="359400"/>
              </a:xfrm>
              <a:prstGeom prst="rect">
                <a:avLst/>
              </a:prstGeom>
              <a:noFill/>
              <a:ln>
                <a:noFill/>
              </a:ln>
            </p:spPr>
          </p:pic>
          <p:pic>
            <p:nvPicPr>
              <p:cNvPr id="271" name="Google Shape;271;p27"/>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272" name="Google Shape;272;p27"/>
            <p:cNvGrpSpPr/>
            <p:nvPr/>
          </p:nvGrpSpPr>
          <p:grpSpPr>
            <a:xfrm flipH="1">
              <a:off x="-6816" y="4765888"/>
              <a:ext cx="3785698" cy="388025"/>
              <a:chOff x="5363346" y="4765888"/>
              <a:chExt cx="3785698" cy="388025"/>
            </a:xfrm>
          </p:grpSpPr>
          <p:pic>
            <p:nvPicPr>
              <p:cNvPr id="273" name="Google Shape;273;p27"/>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274" name="Google Shape;274;p27"/>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275" name="Google Shape;275;p27"/>
          <p:cNvGrpSpPr/>
          <p:nvPr/>
        </p:nvGrpSpPr>
        <p:grpSpPr>
          <a:xfrm>
            <a:off x="0" y="-15383"/>
            <a:ext cx="12191694" cy="6873195"/>
            <a:chOff x="0" y="-11538"/>
            <a:chExt cx="9143999" cy="5155025"/>
          </a:xfrm>
        </p:grpSpPr>
        <p:pic>
          <p:nvPicPr>
            <p:cNvPr id="276" name="Google Shape;276;p27"/>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277" name="Google Shape;277;p27"/>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8" name="Shape 278"/>
        <p:cNvGrpSpPr/>
        <p:nvPr/>
      </p:nvGrpSpPr>
      <p:grpSpPr>
        <a:xfrm>
          <a:off x="0" y="0"/>
          <a:ext cx="0" cy="0"/>
          <a:chOff x="0" y="0"/>
          <a:chExt cx="0" cy="0"/>
        </a:xfrm>
      </p:grpSpPr>
      <p:pic>
        <p:nvPicPr>
          <p:cNvPr id="279" name="Google Shape;279;p2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280" name="Google Shape;280;p2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281" name="Google Shape;281;p28"/>
          <p:cNvPicPr preferRelativeResize="0"/>
          <p:nvPr/>
        </p:nvPicPr>
        <p:blipFill rotWithShape="1">
          <a:blip r:embed="rId3">
            <a:alphaModFix/>
          </a:blip>
          <a:srcRect b="129" l="0" r="0" t="129"/>
          <a:stretch/>
        </p:blipFill>
        <p:spPr>
          <a:xfrm rot="-5400000">
            <a:off x="-193499" y="4777003"/>
            <a:ext cx="2288928" cy="1743928"/>
          </a:xfrm>
          <a:prstGeom prst="rect">
            <a:avLst/>
          </a:prstGeom>
          <a:noFill/>
          <a:ln>
            <a:noFill/>
          </a:ln>
        </p:spPr>
      </p:pic>
      <p:pic>
        <p:nvPicPr>
          <p:cNvPr id="282" name="Google Shape;282;p28"/>
          <p:cNvPicPr preferRelativeResize="0"/>
          <p:nvPr/>
        </p:nvPicPr>
        <p:blipFill>
          <a:blip r:embed="rId4">
            <a:alphaModFix/>
          </a:blip>
          <a:stretch>
            <a:fillRect/>
          </a:stretch>
        </p:blipFill>
        <p:spPr>
          <a:xfrm>
            <a:off x="10541450" y="-18200"/>
            <a:ext cx="1668732" cy="1668732"/>
          </a:xfrm>
          <a:prstGeom prst="rect">
            <a:avLst/>
          </a:prstGeom>
          <a:noFill/>
          <a:ln>
            <a:noFill/>
          </a:ln>
        </p:spPr>
      </p:pic>
      <p:grpSp>
        <p:nvGrpSpPr>
          <p:cNvPr id="283" name="Google Shape;283;p28"/>
          <p:cNvGrpSpPr/>
          <p:nvPr/>
        </p:nvGrpSpPr>
        <p:grpSpPr>
          <a:xfrm>
            <a:off x="0" y="-18183"/>
            <a:ext cx="11838173" cy="6564660"/>
            <a:chOff x="0" y="-13638"/>
            <a:chExt cx="8878852" cy="4923618"/>
          </a:xfrm>
        </p:grpSpPr>
        <p:pic>
          <p:nvPicPr>
            <p:cNvPr id="284" name="Google Shape;284;p2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285" name="Google Shape;285;p28"/>
            <p:cNvGrpSpPr/>
            <p:nvPr/>
          </p:nvGrpSpPr>
          <p:grpSpPr>
            <a:xfrm>
              <a:off x="0" y="-13638"/>
              <a:ext cx="6523526" cy="536050"/>
              <a:chOff x="0" y="-13638"/>
              <a:chExt cx="6523526" cy="536050"/>
            </a:xfrm>
          </p:grpSpPr>
          <p:pic>
            <p:nvPicPr>
              <p:cNvPr id="286" name="Google Shape;286;p2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287" name="Google Shape;287;p2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88"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290" name="Google Shape;290;p29"/>
          <p:cNvPicPr preferRelativeResize="0"/>
          <p:nvPr/>
        </p:nvPicPr>
        <p:blipFill rotWithShape="1">
          <a:blip r:embed="rId3">
            <a:alphaModFix/>
          </a:blip>
          <a:srcRect b="129" l="73637" r="0" t="129"/>
          <a:stretch/>
        </p:blipFill>
        <p:spPr>
          <a:xfrm>
            <a:off x="11510386" y="51833"/>
            <a:ext cx="603431" cy="1743935"/>
          </a:xfrm>
          <a:prstGeom prst="rect">
            <a:avLst/>
          </a:prstGeom>
          <a:noFill/>
          <a:ln>
            <a:noFill/>
          </a:ln>
        </p:spPr>
      </p:pic>
      <p:grpSp>
        <p:nvGrpSpPr>
          <p:cNvPr id="291" name="Google Shape;291;p29"/>
          <p:cNvGrpSpPr/>
          <p:nvPr/>
        </p:nvGrpSpPr>
        <p:grpSpPr>
          <a:xfrm>
            <a:off x="-34" y="-27274"/>
            <a:ext cx="1297002" cy="6883687"/>
            <a:chOff x="-26" y="-20456"/>
            <a:chExt cx="972776" cy="5162894"/>
          </a:xfrm>
        </p:grpSpPr>
        <p:pic>
          <p:nvPicPr>
            <p:cNvPr id="292" name="Google Shape;292;p29"/>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293" name="Google Shape;293;p29"/>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294" name="Google Shape;294;p29"/>
          <p:cNvGrpSpPr/>
          <p:nvPr/>
        </p:nvGrpSpPr>
        <p:grpSpPr>
          <a:xfrm rot="10800000">
            <a:off x="7157609" y="6378812"/>
            <a:ext cx="5052571" cy="479188"/>
            <a:chOff x="-13638" y="0"/>
            <a:chExt cx="3789523" cy="359400"/>
          </a:xfrm>
        </p:grpSpPr>
        <p:pic>
          <p:nvPicPr>
            <p:cNvPr id="295" name="Google Shape;295;p29"/>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296" name="Google Shape;296;p29"/>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7" name="Shape 297"/>
        <p:cNvGrpSpPr/>
        <p:nvPr/>
      </p:nvGrpSpPr>
      <p:grpSpPr>
        <a:xfrm>
          <a:off x="0" y="0"/>
          <a:ext cx="0" cy="0"/>
          <a:chOff x="0" y="0"/>
          <a:chExt cx="0" cy="0"/>
        </a:xfrm>
      </p:grpSpPr>
      <p:sp>
        <p:nvSpPr>
          <p:cNvPr id="298" name="Google Shape;298;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99" name="Google Shape;299;p3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3" name="Google Shape;33;p4"/>
          <p:cNvSpPr txBox="1"/>
          <p:nvPr>
            <p:ph type="title"/>
          </p:nvPr>
        </p:nvSpPr>
        <p:spPr>
          <a:xfrm>
            <a:off x="950967" y="1465567"/>
            <a:ext cx="42291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4" name="Google Shape;34;p4"/>
          <p:cNvSpPr txBox="1"/>
          <p:nvPr>
            <p:ph idx="1" type="body"/>
          </p:nvPr>
        </p:nvSpPr>
        <p:spPr>
          <a:xfrm>
            <a:off x="950967" y="2493201"/>
            <a:ext cx="4229100" cy="2899200"/>
          </a:xfrm>
          <a:prstGeom prst="rect">
            <a:avLst/>
          </a:prstGeom>
        </p:spPr>
        <p:txBody>
          <a:bodyPr anchorCtr="0" anchor="t" bIns="121900" lIns="121900" spcFirstLastPara="1" rIns="121900" wrap="square" tIns="121900">
            <a:noAutofit/>
          </a:bodyPr>
          <a:lstStyle>
            <a:lvl1pPr indent="-330200" lvl="0" marL="457200" rtl="0">
              <a:lnSpc>
                <a:spcPct val="100000"/>
              </a:lnSpc>
              <a:spcBef>
                <a:spcPts val="0"/>
              </a:spcBef>
              <a:spcAft>
                <a:spcPts val="0"/>
              </a:spcAft>
              <a:buSzPts val="1600"/>
              <a:buFont typeface="Nunito Light"/>
              <a:buChar char="●"/>
              <a:defRPr/>
            </a:lvl1pPr>
            <a:lvl2pPr indent="-330200" lvl="1" marL="914400" rtl="0">
              <a:lnSpc>
                <a:spcPct val="100000"/>
              </a:lnSpc>
              <a:spcBef>
                <a:spcPts val="0"/>
              </a:spcBef>
              <a:spcAft>
                <a:spcPts val="0"/>
              </a:spcAft>
              <a:buSzPts val="1600"/>
              <a:buFont typeface="Nunito Light"/>
              <a:buChar char="○"/>
              <a:defRPr/>
            </a:lvl2pPr>
            <a:lvl3pPr indent="-330200" lvl="2" marL="1371600" rtl="0">
              <a:lnSpc>
                <a:spcPct val="100000"/>
              </a:lnSpc>
              <a:spcBef>
                <a:spcPts val="0"/>
              </a:spcBef>
              <a:spcAft>
                <a:spcPts val="0"/>
              </a:spcAft>
              <a:buSzPts val="1600"/>
              <a:buFont typeface="Nunito Light"/>
              <a:buChar char="■"/>
              <a:defRPr/>
            </a:lvl3pPr>
            <a:lvl4pPr indent="-330200" lvl="3" marL="1828800" rtl="0">
              <a:lnSpc>
                <a:spcPct val="100000"/>
              </a:lnSpc>
              <a:spcBef>
                <a:spcPts val="0"/>
              </a:spcBef>
              <a:spcAft>
                <a:spcPts val="0"/>
              </a:spcAft>
              <a:buSzPts val="1600"/>
              <a:buFont typeface="Nunito Light"/>
              <a:buChar char="●"/>
              <a:defRPr/>
            </a:lvl4pPr>
            <a:lvl5pPr indent="-330200" lvl="4" marL="2286000" rtl="0">
              <a:lnSpc>
                <a:spcPct val="100000"/>
              </a:lnSpc>
              <a:spcBef>
                <a:spcPts val="0"/>
              </a:spcBef>
              <a:spcAft>
                <a:spcPts val="0"/>
              </a:spcAft>
              <a:buSzPts val="1600"/>
              <a:buFont typeface="Nunito Light"/>
              <a:buChar char="○"/>
              <a:defRPr/>
            </a:lvl5pPr>
            <a:lvl6pPr indent="-330200" lvl="5" marL="2743200" rtl="0">
              <a:lnSpc>
                <a:spcPct val="100000"/>
              </a:lnSpc>
              <a:spcBef>
                <a:spcPts val="0"/>
              </a:spcBef>
              <a:spcAft>
                <a:spcPts val="0"/>
              </a:spcAft>
              <a:buSzPts val="1600"/>
              <a:buFont typeface="Nunito Light"/>
              <a:buChar char="■"/>
              <a:defRPr/>
            </a:lvl6pPr>
            <a:lvl7pPr indent="-330200" lvl="6" marL="3200400" rtl="0">
              <a:lnSpc>
                <a:spcPct val="100000"/>
              </a:lnSpc>
              <a:spcBef>
                <a:spcPts val="0"/>
              </a:spcBef>
              <a:spcAft>
                <a:spcPts val="0"/>
              </a:spcAft>
              <a:buSzPts val="1600"/>
              <a:buFont typeface="Nunito Light"/>
              <a:buChar char="●"/>
              <a:defRPr/>
            </a:lvl7pPr>
            <a:lvl8pPr indent="-330200" lvl="7" marL="3657600" rtl="0">
              <a:lnSpc>
                <a:spcPct val="100000"/>
              </a:lnSpc>
              <a:spcBef>
                <a:spcPts val="0"/>
              </a:spcBef>
              <a:spcAft>
                <a:spcPts val="0"/>
              </a:spcAft>
              <a:buSzPts val="1600"/>
              <a:buFont typeface="Nunito Light"/>
              <a:buChar char="○"/>
              <a:defRPr/>
            </a:lvl8pPr>
            <a:lvl9pPr indent="-330200" lvl="8" marL="4114800" rtl="0">
              <a:lnSpc>
                <a:spcPct val="100000"/>
              </a:lnSpc>
              <a:spcBef>
                <a:spcPts val="0"/>
              </a:spcBef>
              <a:spcAft>
                <a:spcPts val="0"/>
              </a:spcAft>
              <a:buSzPts val="1600"/>
              <a:buFont typeface="Nunito Light"/>
              <a:buChar char="■"/>
              <a:defRPr/>
            </a:lvl9pPr>
          </a:lstStyle>
          <a:p/>
        </p:txBody>
      </p:sp>
      <p:grpSp>
        <p:nvGrpSpPr>
          <p:cNvPr id="35" name="Google Shape;35;p4"/>
          <p:cNvGrpSpPr/>
          <p:nvPr/>
        </p:nvGrpSpPr>
        <p:grpSpPr>
          <a:xfrm flipH="1">
            <a:off x="3494184" y="0"/>
            <a:ext cx="8697818" cy="493188"/>
            <a:chOff x="0" y="0"/>
            <a:chExt cx="6523526" cy="369900"/>
          </a:xfrm>
        </p:grpSpPr>
        <p:pic>
          <p:nvPicPr>
            <p:cNvPr id="36" name="Google Shape;36;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7" name="Google Shape;37;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8" name="Google Shape;38;p4"/>
          <p:cNvPicPr preferRelativeResize="0"/>
          <p:nvPr/>
        </p:nvPicPr>
        <p:blipFill>
          <a:blip r:embed="rId5">
            <a:alphaModFix/>
          </a:blip>
          <a:stretch>
            <a:fillRect/>
          </a:stretch>
        </p:blipFill>
        <p:spPr>
          <a:xfrm flipH="1" rot="5400000">
            <a:off x="-1" y="5560982"/>
            <a:ext cx="1297034" cy="1297034"/>
          </a:xfrm>
          <a:prstGeom prst="rect">
            <a:avLst/>
          </a:prstGeom>
          <a:noFill/>
          <a:ln>
            <a:noFill/>
          </a:ln>
        </p:spPr>
      </p:pic>
      <p:pic>
        <p:nvPicPr>
          <p:cNvPr id="39" name="Google Shape;39;p4"/>
          <p:cNvPicPr preferRelativeResize="0"/>
          <p:nvPr/>
        </p:nvPicPr>
        <p:blipFill>
          <a:blip r:embed="rId6">
            <a:alphaModFix/>
          </a:blip>
          <a:stretch>
            <a:fillRect/>
          </a:stretch>
        </p:blipFill>
        <p:spPr>
          <a:xfrm>
            <a:off x="9665800" y="4949400"/>
            <a:ext cx="2357335" cy="180076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6" name="Shape 306"/>
        <p:cNvGrpSpPr/>
        <p:nvPr/>
      </p:nvGrpSpPr>
      <p:grpSpPr>
        <a:xfrm>
          <a:off x="0" y="0"/>
          <a:ext cx="0" cy="0"/>
          <a:chOff x="0" y="0"/>
          <a:chExt cx="0" cy="0"/>
        </a:xfrm>
      </p:grpSpPr>
      <p:pic>
        <p:nvPicPr>
          <p:cNvPr id="307" name="Google Shape;307;p3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08" name="Google Shape;308;p32"/>
          <p:cNvSpPr txBox="1"/>
          <p:nvPr>
            <p:ph type="ctrTitle"/>
          </p:nvPr>
        </p:nvSpPr>
        <p:spPr>
          <a:xfrm>
            <a:off x="1296400" y="1977067"/>
            <a:ext cx="9599100" cy="1969500"/>
          </a:xfrm>
          <a:prstGeom prst="rect">
            <a:avLst/>
          </a:prstGeom>
        </p:spPr>
        <p:txBody>
          <a:bodyPr anchorCtr="0" anchor="b" bIns="121900" lIns="121900" spcFirstLastPara="1" rIns="121900" wrap="square" tIns="121900">
            <a:noAutofit/>
          </a:bodyPr>
          <a:lstStyle>
            <a:lvl1pPr lvl="0" algn="ctr">
              <a:spcBef>
                <a:spcPts val="0"/>
              </a:spcBef>
              <a:spcAft>
                <a:spcPts val="0"/>
              </a:spcAft>
              <a:buClr>
                <a:srgbClr val="191919"/>
              </a:buClr>
              <a:buSzPts val="6900"/>
              <a:buNone/>
              <a:defRPr sz="6000"/>
            </a:lvl1pPr>
            <a:lvl2pPr lvl="1" algn="ctr">
              <a:spcBef>
                <a:spcPts val="0"/>
              </a:spcBef>
              <a:spcAft>
                <a:spcPts val="0"/>
              </a:spcAft>
              <a:buClr>
                <a:srgbClr val="191919"/>
              </a:buClr>
              <a:buSzPts val="6900"/>
              <a:buNone/>
              <a:defRPr sz="6900">
                <a:solidFill>
                  <a:srgbClr val="191919"/>
                </a:solidFill>
              </a:defRPr>
            </a:lvl2pPr>
            <a:lvl3pPr lvl="2" algn="ctr">
              <a:spcBef>
                <a:spcPts val="0"/>
              </a:spcBef>
              <a:spcAft>
                <a:spcPts val="0"/>
              </a:spcAft>
              <a:buClr>
                <a:srgbClr val="191919"/>
              </a:buClr>
              <a:buSzPts val="6900"/>
              <a:buNone/>
              <a:defRPr sz="6900">
                <a:solidFill>
                  <a:srgbClr val="191919"/>
                </a:solidFill>
              </a:defRPr>
            </a:lvl3pPr>
            <a:lvl4pPr lvl="3" algn="ctr">
              <a:spcBef>
                <a:spcPts val="0"/>
              </a:spcBef>
              <a:spcAft>
                <a:spcPts val="0"/>
              </a:spcAft>
              <a:buClr>
                <a:srgbClr val="191919"/>
              </a:buClr>
              <a:buSzPts val="6900"/>
              <a:buNone/>
              <a:defRPr sz="6900">
                <a:solidFill>
                  <a:srgbClr val="191919"/>
                </a:solidFill>
              </a:defRPr>
            </a:lvl4pPr>
            <a:lvl5pPr lvl="4" algn="ctr">
              <a:spcBef>
                <a:spcPts val="0"/>
              </a:spcBef>
              <a:spcAft>
                <a:spcPts val="0"/>
              </a:spcAft>
              <a:buClr>
                <a:srgbClr val="191919"/>
              </a:buClr>
              <a:buSzPts val="6900"/>
              <a:buNone/>
              <a:defRPr sz="6900">
                <a:solidFill>
                  <a:srgbClr val="191919"/>
                </a:solidFill>
              </a:defRPr>
            </a:lvl5pPr>
            <a:lvl6pPr lvl="5" algn="ctr">
              <a:spcBef>
                <a:spcPts val="0"/>
              </a:spcBef>
              <a:spcAft>
                <a:spcPts val="0"/>
              </a:spcAft>
              <a:buClr>
                <a:srgbClr val="191919"/>
              </a:buClr>
              <a:buSzPts val="6900"/>
              <a:buNone/>
              <a:defRPr sz="6900">
                <a:solidFill>
                  <a:srgbClr val="191919"/>
                </a:solidFill>
              </a:defRPr>
            </a:lvl6pPr>
            <a:lvl7pPr lvl="6" algn="ctr">
              <a:spcBef>
                <a:spcPts val="0"/>
              </a:spcBef>
              <a:spcAft>
                <a:spcPts val="0"/>
              </a:spcAft>
              <a:buClr>
                <a:srgbClr val="191919"/>
              </a:buClr>
              <a:buSzPts val="6900"/>
              <a:buNone/>
              <a:defRPr sz="6900">
                <a:solidFill>
                  <a:srgbClr val="191919"/>
                </a:solidFill>
              </a:defRPr>
            </a:lvl7pPr>
            <a:lvl8pPr lvl="7" algn="ctr">
              <a:spcBef>
                <a:spcPts val="0"/>
              </a:spcBef>
              <a:spcAft>
                <a:spcPts val="0"/>
              </a:spcAft>
              <a:buClr>
                <a:srgbClr val="191919"/>
              </a:buClr>
              <a:buSzPts val="6900"/>
              <a:buNone/>
              <a:defRPr sz="6900">
                <a:solidFill>
                  <a:srgbClr val="191919"/>
                </a:solidFill>
              </a:defRPr>
            </a:lvl8pPr>
            <a:lvl9pPr lvl="8" algn="ctr">
              <a:spcBef>
                <a:spcPts val="0"/>
              </a:spcBef>
              <a:spcAft>
                <a:spcPts val="0"/>
              </a:spcAft>
              <a:buClr>
                <a:srgbClr val="191919"/>
              </a:buClr>
              <a:buSzPts val="6900"/>
              <a:buNone/>
              <a:defRPr sz="6900">
                <a:solidFill>
                  <a:srgbClr val="191919"/>
                </a:solidFill>
              </a:defRPr>
            </a:lvl9pPr>
          </a:lstStyle>
          <a:p/>
        </p:txBody>
      </p:sp>
      <p:sp>
        <p:nvSpPr>
          <p:cNvPr id="309" name="Google Shape;309;p32"/>
          <p:cNvSpPr txBox="1"/>
          <p:nvPr>
            <p:ph idx="1" type="subTitle"/>
          </p:nvPr>
        </p:nvSpPr>
        <p:spPr>
          <a:xfrm>
            <a:off x="1296400" y="4318937"/>
            <a:ext cx="9599100" cy="5619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9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310" name="Google Shape;310;p32"/>
          <p:cNvGrpSpPr/>
          <p:nvPr/>
        </p:nvGrpSpPr>
        <p:grpSpPr>
          <a:xfrm>
            <a:off x="-9099" y="2150"/>
            <a:ext cx="12217745" cy="6862603"/>
            <a:chOff x="-21325" y="-6819"/>
            <a:chExt cx="9163538" cy="5147081"/>
          </a:xfrm>
        </p:grpSpPr>
        <p:grpSp>
          <p:nvGrpSpPr>
            <p:cNvPr id="311" name="Google Shape;311;p32"/>
            <p:cNvGrpSpPr/>
            <p:nvPr/>
          </p:nvGrpSpPr>
          <p:grpSpPr>
            <a:xfrm>
              <a:off x="2626712" y="4610687"/>
              <a:ext cx="6515501" cy="529575"/>
              <a:chOff x="2626712" y="4610687"/>
              <a:chExt cx="6515501" cy="529575"/>
            </a:xfrm>
          </p:grpSpPr>
          <p:pic>
            <p:nvPicPr>
              <p:cNvPr id="312" name="Google Shape;312;p3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313" name="Google Shape;313;p3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314" name="Google Shape;314;p32"/>
            <p:cNvGrpSpPr/>
            <p:nvPr/>
          </p:nvGrpSpPr>
          <p:grpSpPr>
            <a:xfrm>
              <a:off x="-21325" y="-6819"/>
              <a:ext cx="6523526" cy="536050"/>
              <a:chOff x="-21325" y="-6819"/>
              <a:chExt cx="6523526" cy="536050"/>
            </a:xfrm>
          </p:grpSpPr>
          <p:pic>
            <p:nvPicPr>
              <p:cNvPr id="315" name="Google Shape;315;p3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316" name="Google Shape;316;p3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317" name="Google Shape;317;p32"/>
          <p:cNvGrpSpPr/>
          <p:nvPr/>
        </p:nvGrpSpPr>
        <p:grpSpPr>
          <a:xfrm>
            <a:off x="-9092" y="-9867"/>
            <a:ext cx="12209878" cy="6877561"/>
            <a:chOff x="0" y="0"/>
            <a:chExt cx="9157637" cy="5158300"/>
          </a:xfrm>
        </p:grpSpPr>
        <p:pic>
          <p:nvPicPr>
            <p:cNvPr id="318" name="Google Shape;318;p3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319" name="Google Shape;319;p3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0" name="Shape 320"/>
        <p:cNvGrpSpPr/>
        <p:nvPr/>
      </p:nvGrpSpPr>
      <p:grpSpPr>
        <a:xfrm>
          <a:off x="0" y="0"/>
          <a:ext cx="0" cy="0"/>
          <a:chOff x="0" y="0"/>
          <a:chExt cx="0" cy="0"/>
        </a:xfrm>
      </p:grpSpPr>
      <p:pic>
        <p:nvPicPr>
          <p:cNvPr id="321" name="Google Shape;321;p33"/>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322" name="Google Shape;322;p33"/>
          <p:cNvPicPr preferRelativeResize="0"/>
          <p:nvPr/>
        </p:nvPicPr>
        <p:blipFill>
          <a:blip r:embed="rId3">
            <a:alphaModFix/>
          </a:blip>
          <a:stretch>
            <a:fillRect/>
          </a:stretch>
        </p:blipFill>
        <p:spPr>
          <a:xfrm>
            <a:off x="10894967" y="0"/>
            <a:ext cx="1297034" cy="1297034"/>
          </a:xfrm>
          <a:prstGeom prst="rect">
            <a:avLst/>
          </a:prstGeom>
          <a:noFill/>
          <a:ln>
            <a:noFill/>
          </a:ln>
        </p:spPr>
      </p:pic>
      <p:grpSp>
        <p:nvGrpSpPr>
          <p:cNvPr id="323" name="Google Shape;323;p33"/>
          <p:cNvGrpSpPr/>
          <p:nvPr/>
        </p:nvGrpSpPr>
        <p:grpSpPr>
          <a:xfrm>
            <a:off x="5737450" y="6156505"/>
            <a:ext cx="6460971" cy="706116"/>
            <a:chOff x="4296376" y="4610675"/>
            <a:chExt cx="4845850" cy="529600"/>
          </a:xfrm>
        </p:grpSpPr>
        <p:pic>
          <p:nvPicPr>
            <p:cNvPr id="324" name="Google Shape;324;p3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325" name="Google Shape;325;p3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326" name="Google Shape;326;p33"/>
          <p:cNvSpPr txBox="1"/>
          <p:nvPr>
            <p:ph type="title"/>
          </p:nvPr>
        </p:nvSpPr>
        <p:spPr>
          <a:xfrm>
            <a:off x="5396233" y="3212867"/>
            <a:ext cx="5844900" cy="1855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800"/>
              <a:buNone/>
              <a:defRPr sz="53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27" name="Google Shape;327;p33"/>
          <p:cNvSpPr txBox="1"/>
          <p:nvPr>
            <p:ph hasCustomPrompt="1" idx="2" type="title"/>
          </p:nvPr>
        </p:nvSpPr>
        <p:spPr>
          <a:xfrm>
            <a:off x="7587033" y="1383133"/>
            <a:ext cx="1463100" cy="14631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Clr>
                <a:schemeClr val="lt1"/>
              </a:buClr>
              <a:buSzPts val="8000"/>
              <a:buNone/>
              <a:defRPr sz="80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328" name="Google Shape;328;p33"/>
          <p:cNvSpPr/>
          <p:nvPr>
            <p:ph idx="3" type="pic"/>
          </p:nvPr>
        </p:nvSpPr>
        <p:spPr>
          <a:xfrm>
            <a:off x="950967" y="719333"/>
            <a:ext cx="3680700" cy="5419200"/>
          </a:xfrm>
          <a:prstGeom prst="round2DiagRect">
            <a:avLst>
              <a:gd fmla="val 16667" name="adj1"/>
              <a:gd fmla="val 0" name="adj2"/>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9" name="Shape 329"/>
        <p:cNvGrpSpPr/>
        <p:nvPr/>
      </p:nvGrpSpPr>
      <p:grpSpPr>
        <a:xfrm>
          <a:off x="0" y="0"/>
          <a:ext cx="0" cy="0"/>
          <a:chOff x="0" y="0"/>
          <a:chExt cx="0" cy="0"/>
        </a:xfrm>
      </p:grpSpPr>
      <p:pic>
        <p:nvPicPr>
          <p:cNvPr id="330" name="Google Shape;330;p3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31" name="Google Shape;331;p34"/>
          <p:cNvSpPr txBox="1"/>
          <p:nvPr>
            <p:ph type="title"/>
          </p:nvPr>
        </p:nvSpPr>
        <p:spPr>
          <a:xfrm>
            <a:off x="950967" y="1465567"/>
            <a:ext cx="42291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32" name="Google Shape;332;p34"/>
          <p:cNvSpPr txBox="1"/>
          <p:nvPr>
            <p:ph idx="1" type="body"/>
          </p:nvPr>
        </p:nvSpPr>
        <p:spPr>
          <a:xfrm>
            <a:off x="950967" y="2493201"/>
            <a:ext cx="4229100" cy="2899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grpSp>
        <p:nvGrpSpPr>
          <p:cNvPr id="333" name="Google Shape;333;p34"/>
          <p:cNvGrpSpPr/>
          <p:nvPr/>
        </p:nvGrpSpPr>
        <p:grpSpPr>
          <a:xfrm flipH="1">
            <a:off x="3494184" y="0"/>
            <a:ext cx="8697818" cy="493188"/>
            <a:chOff x="0" y="0"/>
            <a:chExt cx="6523526" cy="369900"/>
          </a:xfrm>
        </p:grpSpPr>
        <p:pic>
          <p:nvPicPr>
            <p:cNvPr id="334" name="Google Shape;334;p3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35" name="Google Shape;335;p3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36" name="Google Shape;336;p34"/>
          <p:cNvPicPr preferRelativeResize="0"/>
          <p:nvPr/>
        </p:nvPicPr>
        <p:blipFill>
          <a:blip r:embed="rId5">
            <a:alphaModFix/>
          </a:blip>
          <a:stretch>
            <a:fillRect/>
          </a:stretch>
        </p:blipFill>
        <p:spPr>
          <a:xfrm flipH="1" rot="5400000">
            <a:off x="-1" y="5560982"/>
            <a:ext cx="1297034" cy="1297034"/>
          </a:xfrm>
          <a:prstGeom prst="rect">
            <a:avLst/>
          </a:prstGeom>
          <a:noFill/>
          <a:ln>
            <a:noFill/>
          </a:ln>
        </p:spPr>
      </p:pic>
      <p:pic>
        <p:nvPicPr>
          <p:cNvPr id="337" name="Google Shape;337;p34"/>
          <p:cNvPicPr preferRelativeResize="0"/>
          <p:nvPr/>
        </p:nvPicPr>
        <p:blipFill>
          <a:blip r:embed="rId6">
            <a:alphaModFix/>
          </a:blip>
          <a:stretch>
            <a:fillRect/>
          </a:stretch>
        </p:blipFill>
        <p:spPr>
          <a:xfrm>
            <a:off x="9665800" y="4949400"/>
            <a:ext cx="2357335" cy="180076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8" name="Shape 338"/>
        <p:cNvGrpSpPr/>
        <p:nvPr/>
      </p:nvGrpSpPr>
      <p:grpSpPr>
        <a:xfrm>
          <a:off x="0" y="0"/>
          <a:ext cx="0" cy="0"/>
          <a:chOff x="0" y="0"/>
          <a:chExt cx="0" cy="0"/>
        </a:xfrm>
      </p:grpSpPr>
      <p:pic>
        <p:nvPicPr>
          <p:cNvPr id="339" name="Google Shape;339;p3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40" name="Google Shape;340;p3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41" name="Google Shape;341;p35"/>
          <p:cNvSpPr txBox="1"/>
          <p:nvPr>
            <p:ph idx="1" type="subTitle"/>
          </p:nvPr>
        </p:nvSpPr>
        <p:spPr>
          <a:xfrm>
            <a:off x="4738000" y="4072740"/>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2" name="Google Shape;342;p35"/>
          <p:cNvSpPr txBox="1"/>
          <p:nvPr>
            <p:ph idx="2" type="subTitle"/>
          </p:nvPr>
        </p:nvSpPr>
        <p:spPr>
          <a:xfrm>
            <a:off x="4738000" y="2198848"/>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3" name="Google Shape;343;p35"/>
          <p:cNvSpPr txBox="1"/>
          <p:nvPr>
            <p:ph idx="3" type="subTitle"/>
          </p:nvPr>
        </p:nvSpPr>
        <p:spPr>
          <a:xfrm>
            <a:off x="2479600" y="2198848"/>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344" name="Google Shape;344;p35"/>
          <p:cNvSpPr txBox="1"/>
          <p:nvPr>
            <p:ph idx="4" type="subTitle"/>
          </p:nvPr>
        </p:nvSpPr>
        <p:spPr>
          <a:xfrm>
            <a:off x="2479600" y="4072732"/>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345" name="Google Shape;345;p35"/>
          <p:cNvGrpSpPr/>
          <p:nvPr/>
        </p:nvGrpSpPr>
        <p:grpSpPr>
          <a:xfrm rot="10800000">
            <a:off x="3494184" y="6364646"/>
            <a:ext cx="8697818" cy="493188"/>
            <a:chOff x="0" y="0"/>
            <a:chExt cx="6523526" cy="369900"/>
          </a:xfrm>
        </p:grpSpPr>
        <p:pic>
          <p:nvPicPr>
            <p:cNvPr id="346" name="Google Shape;346;p3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47" name="Google Shape;347;p3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48" name="Google Shape;348;p35"/>
          <p:cNvPicPr preferRelativeResize="0"/>
          <p:nvPr/>
        </p:nvPicPr>
        <p:blipFill>
          <a:blip r:embed="rId5">
            <a:alphaModFix/>
          </a:blip>
          <a:stretch>
            <a:fillRect/>
          </a:stretch>
        </p:blipFill>
        <p:spPr>
          <a:xfrm>
            <a:off x="0" y="5560983"/>
            <a:ext cx="1297034" cy="129703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pic>
        <p:nvPicPr>
          <p:cNvPr id="350" name="Google Shape;350;p3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51" name="Google Shape;351;p3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352" name="Google Shape;352;p36"/>
          <p:cNvPicPr preferRelativeResize="0"/>
          <p:nvPr/>
        </p:nvPicPr>
        <p:blipFill rotWithShape="1">
          <a:blip r:embed="rId3">
            <a:alphaModFix/>
          </a:blip>
          <a:srcRect b="18270" l="31651" r="0" t="130"/>
          <a:stretch/>
        </p:blipFill>
        <p:spPr>
          <a:xfrm flipH="1" rot="10800000">
            <a:off x="10932366" y="15167"/>
            <a:ext cx="1564434" cy="1426798"/>
          </a:xfrm>
          <a:prstGeom prst="rect">
            <a:avLst/>
          </a:prstGeom>
          <a:noFill/>
          <a:ln>
            <a:noFill/>
          </a:ln>
        </p:spPr>
      </p:pic>
      <p:pic>
        <p:nvPicPr>
          <p:cNvPr id="353" name="Google Shape;353;p36"/>
          <p:cNvPicPr preferRelativeResize="0"/>
          <p:nvPr/>
        </p:nvPicPr>
        <p:blipFill>
          <a:blip r:embed="rId4">
            <a:alphaModFix/>
          </a:blip>
          <a:stretch>
            <a:fillRect/>
          </a:stretch>
        </p:blipFill>
        <p:spPr>
          <a:xfrm rot="10800000">
            <a:off x="-2" y="5560966"/>
            <a:ext cx="1297034" cy="129703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4" name="Shape 354"/>
        <p:cNvGrpSpPr/>
        <p:nvPr/>
      </p:nvGrpSpPr>
      <p:grpSpPr>
        <a:xfrm>
          <a:off x="0" y="0"/>
          <a:ext cx="0" cy="0"/>
          <a:chOff x="0" y="0"/>
          <a:chExt cx="0" cy="0"/>
        </a:xfrm>
      </p:grpSpPr>
      <p:pic>
        <p:nvPicPr>
          <p:cNvPr id="355" name="Google Shape;355;p3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56" name="Google Shape;356;p37"/>
          <p:cNvSpPr txBox="1"/>
          <p:nvPr>
            <p:ph type="title"/>
          </p:nvPr>
        </p:nvSpPr>
        <p:spPr>
          <a:xfrm>
            <a:off x="950967" y="1316717"/>
            <a:ext cx="5726400" cy="14169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7" name="Google Shape;357;p37"/>
          <p:cNvSpPr txBox="1"/>
          <p:nvPr>
            <p:ph idx="1" type="subTitle"/>
          </p:nvPr>
        </p:nvSpPr>
        <p:spPr>
          <a:xfrm>
            <a:off x="950967" y="2812883"/>
            <a:ext cx="5726400" cy="3338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1300"/>
              </a:spcBef>
              <a:spcAft>
                <a:spcPts val="0"/>
              </a:spcAft>
              <a:buClr>
                <a:srgbClr val="E76A28"/>
              </a:buClr>
              <a:buSzPts val="1600"/>
              <a:buFont typeface="Nunito Light"/>
              <a:buAutoNum type="alphaLcPeriod"/>
              <a:defRPr/>
            </a:lvl2pPr>
            <a:lvl3pPr lvl="2" algn="ctr">
              <a:lnSpc>
                <a:spcPct val="100000"/>
              </a:lnSpc>
              <a:spcBef>
                <a:spcPts val="0"/>
              </a:spcBef>
              <a:spcAft>
                <a:spcPts val="0"/>
              </a:spcAft>
              <a:buClr>
                <a:srgbClr val="E76A28"/>
              </a:buClr>
              <a:buSzPts val="1600"/>
              <a:buFont typeface="Nunito Light"/>
              <a:buAutoNum type="romanLcPeriod"/>
              <a:defRPr/>
            </a:lvl3pPr>
            <a:lvl4pPr lvl="3" algn="ctr">
              <a:lnSpc>
                <a:spcPct val="100000"/>
              </a:lnSpc>
              <a:spcBef>
                <a:spcPts val="0"/>
              </a:spcBef>
              <a:spcAft>
                <a:spcPts val="0"/>
              </a:spcAft>
              <a:buClr>
                <a:srgbClr val="E76A28"/>
              </a:buClr>
              <a:buSzPts val="1600"/>
              <a:buFont typeface="Nunito Light"/>
              <a:buAutoNum type="arabicPeriod"/>
              <a:defRPr/>
            </a:lvl4pPr>
            <a:lvl5pPr lvl="4" algn="ctr">
              <a:lnSpc>
                <a:spcPct val="100000"/>
              </a:lnSpc>
              <a:spcBef>
                <a:spcPts val="0"/>
              </a:spcBef>
              <a:spcAft>
                <a:spcPts val="0"/>
              </a:spcAft>
              <a:buClr>
                <a:srgbClr val="E76A28"/>
              </a:buClr>
              <a:buSzPts val="1600"/>
              <a:buFont typeface="Nunito Light"/>
              <a:buAutoNum type="alphaLcPeriod"/>
              <a:defRPr/>
            </a:lvl5pPr>
            <a:lvl6pPr lvl="5" algn="ctr">
              <a:lnSpc>
                <a:spcPct val="100000"/>
              </a:lnSpc>
              <a:spcBef>
                <a:spcPts val="0"/>
              </a:spcBef>
              <a:spcAft>
                <a:spcPts val="0"/>
              </a:spcAft>
              <a:buClr>
                <a:srgbClr val="999999"/>
              </a:buClr>
              <a:buSzPts val="1600"/>
              <a:buFont typeface="Nunito Light"/>
              <a:buAutoNum type="romanLcPeriod"/>
              <a:defRPr/>
            </a:lvl6pPr>
            <a:lvl7pPr lvl="6" algn="ctr">
              <a:lnSpc>
                <a:spcPct val="100000"/>
              </a:lnSpc>
              <a:spcBef>
                <a:spcPts val="0"/>
              </a:spcBef>
              <a:spcAft>
                <a:spcPts val="0"/>
              </a:spcAft>
              <a:buClr>
                <a:srgbClr val="999999"/>
              </a:buClr>
              <a:buSzPts val="1600"/>
              <a:buFont typeface="Nunito Light"/>
              <a:buAutoNum type="arabicPeriod"/>
              <a:defRPr/>
            </a:lvl7pPr>
            <a:lvl8pPr lvl="7" algn="ctr">
              <a:lnSpc>
                <a:spcPct val="100000"/>
              </a:lnSpc>
              <a:spcBef>
                <a:spcPts val="0"/>
              </a:spcBef>
              <a:spcAft>
                <a:spcPts val="0"/>
              </a:spcAft>
              <a:buClr>
                <a:srgbClr val="999999"/>
              </a:buClr>
              <a:buSzPts val="1600"/>
              <a:buFont typeface="Nunito Light"/>
              <a:buAutoNum type="alphaLcPeriod"/>
              <a:defRPr/>
            </a:lvl8pPr>
            <a:lvl9pPr lvl="8" algn="ctr">
              <a:lnSpc>
                <a:spcPct val="100000"/>
              </a:lnSpc>
              <a:spcBef>
                <a:spcPts val="0"/>
              </a:spcBef>
              <a:spcAft>
                <a:spcPts val="0"/>
              </a:spcAft>
              <a:buClr>
                <a:srgbClr val="999999"/>
              </a:buClr>
              <a:buSzPts val="1600"/>
              <a:buFont typeface="Nunito Light"/>
              <a:buAutoNum type="romanLcPeriod"/>
              <a:defRPr/>
            </a:lvl9pPr>
          </a:lstStyle>
          <a:p/>
        </p:txBody>
      </p:sp>
      <p:sp>
        <p:nvSpPr>
          <p:cNvPr id="358" name="Google Shape;358;p37"/>
          <p:cNvSpPr/>
          <p:nvPr>
            <p:ph idx="2" type="pic"/>
          </p:nvPr>
        </p:nvSpPr>
        <p:spPr>
          <a:xfrm>
            <a:off x="7525033" y="719333"/>
            <a:ext cx="3716100" cy="5419200"/>
          </a:xfrm>
          <a:prstGeom prst="round2DiagRect">
            <a:avLst>
              <a:gd fmla="val 16667" name="adj1"/>
              <a:gd fmla="val 0" name="adj2"/>
            </a:avLst>
          </a:prstGeom>
          <a:noFill/>
          <a:ln>
            <a:noFill/>
          </a:ln>
        </p:spPr>
      </p:sp>
      <p:pic>
        <p:nvPicPr>
          <p:cNvPr id="359" name="Google Shape;359;p37"/>
          <p:cNvPicPr preferRelativeResize="0"/>
          <p:nvPr/>
        </p:nvPicPr>
        <p:blipFill>
          <a:blip r:embed="rId3">
            <a:alphaModFix/>
          </a:blip>
          <a:stretch>
            <a:fillRect/>
          </a:stretch>
        </p:blipFill>
        <p:spPr>
          <a:xfrm flipH="1" rot="-5400000">
            <a:off x="-33" y="5560967"/>
            <a:ext cx="1297034" cy="1297034"/>
          </a:xfrm>
          <a:prstGeom prst="rect">
            <a:avLst/>
          </a:prstGeom>
          <a:noFill/>
          <a:ln>
            <a:noFill/>
          </a:ln>
        </p:spPr>
      </p:pic>
      <p:pic>
        <p:nvPicPr>
          <p:cNvPr id="360" name="Google Shape;360;p37"/>
          <p:cNvPicPr preferRelativeResize="0"/>
          <p:nvPr/>
        </p:nvPicPr>
        <p:blipFill rotWithShape="1">
          <a:blip r:embed="rId4">
            <a:alphaModFix/>
          </a:blip>
          <a:srcRect b="129" l="0" r="0" t="129"/>
          <a:stretch/>
        </p:blipFill>
        <p:spPr>
          <a:xfrm rot="-5400000">
            <a:off x="10012801" y="4671671"/>
            <a:ext cx="2288928" cy="1743928"/>
          </a:xfrm>
          <a:prstGeom prst="rect">
            <a:avLst/>
          </a:prstGeom>
          <a:noFill/>
          <a:ln>
            <a:noFill/>
          </a:ln>
        </p:spPr>
      </p:pic>
      <p:grpSp>
        <p:nvGrpSpPr>
          <p:cNvPr id="361" name="Google Shape;361;p37"/>
          <p:cNvGrpSpPr/>
          <p:nvPr/>
        </p:nvGrpSpPr>
        <p:grpSpPr>
          <a:xfrm>
            <a:off x="0" y="0"/>
            <a:ext cx="7783671" cy="714715"/>
            <a:chOff x="0" y="0"/>
            <a:chExt cx="5837899" cy="536050"/>
          </a:xfrm>
        </p:grpSpPr>
        <p:pic>
          <p:nvPicPr>
            <p:cNvPr id="362" name="Google Shape;362;p3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363" name="Google Shape;363;p3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pic>
        <p:nvPicPr>
          <p:cNvPr id="365" name="Google Shape;365;p3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66" name="Google Shape;366;p38"/>
          <p:cNvSpPr txBox="1"/>
          <p:nvPr>
            <p:ph type="title"/>
          </p:nvPr>
        </p:nvSpPr>
        <p:spPr>
          <a:xfrm>
            <a:off x="3090600" y="1742800"/>
            <a:ext cx="6010800" cy="3372300"/>
          </a:xfrm>
          <a:prstGeom prst="rect">
            <a:avLst/>
          </a:prstGeom>
        </p:spPr>
        <p:txBody>
          <a:bodyPr anchorCtr="0" anchor="ctr" bIns="121900" lIns="121900" spcFirstLastPara="1" rIns="121900" wrap="square" tIns="121900">
            <a:noAutofit/>
          </a:bodyPr>
          <a:lstStyle>
            <a:lvl1pPr lvl="0" algn="ctr">
              <a:lnSpc>
                <a:spcPct val="80000"/>
              </a:lnSpc>
              <a:spcBef>
                <a:spcPts val="0"/>
              </a:spcBef>
              <a:spcAft>
                <a:spcPts val="0"/>
              </a:spcAft>
              <a:buSzPts val="80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pic>
        <p:nvPicPr>
          <p:cNvPr id="367" name="Google Shape;367;p38"/>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368" name="Google Shape;368;p38"/>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369" name="Google Shape;369;p38"/>
          <p:cNvGrpSpPr/>
          <p:nvPr/>
        </p:nvGrpSpPr>
        <p:grpSpPr>
          <a:xfrm>
            <a:off x="5175469" y="6336175"/>
            <a:ext cx="7013860" cy="517353"/>
            <a:chOff x="3881699" y="4752250"/>
            <a:chExt cx="5260526" cy="388025"/>
          </a:xfrm>
        </p:grpSpPr>
        <p:pic>
          <p:nvPicPr>
            <p:cNvPr id="370" name="Google Shape;370;p3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371" name="Google Shape;371;p3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2" name="Shape 372"/>
        <p:cNvGrpSpPr/>
        <p:nvPr/>
      </p:nvGrpSpPr>
      <p:grpSpPr>
        <a:xfrm>
          <a:off x="0" y="0"/>
          <a:ext cx="0" cy="0"/>
          <a:chOff x="0" y="0"/>
          <a:chExt cx="0" cy="0"/>
        </a:xfrm>
      </p:grpSpPr>
      <p:pic>
        <p:nvPicPr>
          <p:cNvPr id="373" name="Google Shape;373;p3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74" name="Google Shape;374;p39"/>
          <p:cNvSpPr txBox="1"/>
          <p:nvPr>
            <p:ph type="title"/>
          </p:nvPr>
        </p:nvSpPr>
        <p:spPr>
          <a:xfrm>
            <a:off x="2847400" y="1585467"/>
            <a:ext cx="6497100" cy="2619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8000"/>
              <a:buNone/>
              <a:defRPr sz="8000"/>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
        <p:nvSpPr>
          <p:cNvPr id="375" name="Google Shape;375;p39"/>
          <p:cNvSpPr txBox="1"/>
          <p:nvPr>
            <p:ph idx="1" type="subTitle"/>
          </p:nvPr>
        </p:nvSpPr>
        <p:spPr>
          <a:xfrm>
            <a:off x="2847400" y="4204667"/>
            <a:ext cx="6497100" cy="894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376" name="Google Shape;376;p39"/>
          <p:cNvGrpSpPr/>
          <p:nvPr/>
        </p:nvGrpSpPr>
        <p:grpSpPr>
          <a:xfrm>
            <a:off x="-1" y="2800"/>
            <a:ext cx="12191696" cy="6855012"/>
            <a:chOff x="-1" y="2100"/>
            <a:chExt cx="9144001" cy="5141388"/>
          </a:xfrm>
        </p:grpSpPr>
        <p:pic>
          <p:nvPicPr>
            <p:cNvPr id="377" name="Google Shape;377;p3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378" name="Google Shape;378;p3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379" name="Google Shape;379;p39"/>
          <p:cNvGrpSpPr/>
          <p:nvPr/>
        </p:nvGrpSpPr>
        <p:grpSpPr>
          <a:xfrm rot="10800000">
            <a:off x="305" y="2966"/>
            <a:ext cx="6508068" cy="487588"/>
            <a:chOff x="4261050" y="4610675"/>
            <a:chExt cx="4881173" cy="365700"/>
          </a:xfrm>
        </p:grpSpPr>
        <p:pic>
          <p:nvPicPr>
            <p:cNvPr id="380" name="Google Shape;380;p3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381" name="Google Shape;381;p3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2" name="Shape 382"/>
        <p:cNvGrpSpPr/>
        <p:nvPr/>
      </p:nvGrpSpPr>
      <p:grpSpPr>
        <a:xfrm>
          <a:off x="0" y="0"/>
          <a:ext cx="0" cy="0"/>
          <a:chOff x="0" y="0"/>
          <a:chExt cx="0" cy="0"/>
        </a:xfrm>
      </p:grpSpPr>
      <p:sp>
        <p:nvSpPr>
          <p:cNvPr id="383" name="Google Shape;383;p40"/>
          <p:cNvSpPr/>
          <p:nvPr>
            <p:ph idx="2" type="pic"/>
          </p:nvPr>
        </p:nvSpPr>
        <p:spPr>
          <a:xfrm>
            <a:off x="0" y="0"/>
            <a:ext cx="12192000" cy="6858000"/>
          </a:xfrm>
          <a:prstGeom prst="rect">
            <a:avLst/>
          </a:prstGeom>
          <a:noFill/>
          <a:ln>
            <a:noFill/>
          </a:ln>
        </p:spPr>
      </p:sp>
      <p:sp>
        <p:nvSpPr>
          <p:cNvPr id="384" name="Google Shape;384;p40"/>
          <p:cNvSpPr txBox="1"/>
          <p:nvPr>
            <p:ph type="title"/>
          </p:nvPr>
        </p:nvSpPr>
        <p:spPr>
          <a:xfrm>
            <a:off x="960000" y="5352600"/>
            <a:ext cx="10272000" cy="763500"/>
          </a:xfrm>
          <a:prstGeom prst="rect">
            <a:avLst/>
          </a:prstGeom>
          <a:solidFill>
            <a:schemeClr val="accent2"/>
          </a:solidFill>
        </p:spPr>
        <p:txBody>
          <a:bodyPr anchorCtr="0" anchor="t" bIns="121900" lIns="121900" spcFirstLastPara="1" rIns="121900" wrap="square" tIns="121900">
            <a:noAutofit/>
          </a:bodyPr>
          <a:lstStyle>
            <a:lvl1pPr lvl="0" algn="ctr">
              <a:spcBef>
                <a:spcPts val="0"/>
              </a:spcBef>
              <a:spcAft>
                <a:spcPts val="0"/>
              </a:spcAft>
              <a:buSzPts val="4000"/>
              <a:buNone/>
              <a:defRPr>
                <a:solidFill>
                  <a:schemeClr val="lt1"/>
                </a:solidFill>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5" name="Shape 385"/>
        <p:cNvGrpSpPr/>
        <p:nvPr/>
      </p:nvGrpSpPr>
      <p:grpSpPr>
        <a:xfrm>
          <a:off x="0" y="0"/>
          <a:ext cx="0" cy="0"/>
          <a:chOff x="0" y="0"/>
          <a:chExt cx="0" cy="0"/>
        </a:xfrm>
      </p:grpSpPr>
      <p:pic>
        <p:nvPicPr>
          <p:cNvPr id="386" name="Google Shape;386;p4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87" name="Google Shape;387;p41"/>
          <p:cNvSpPr txBox="1"/>
          <p:nvPr>
            <p:ph hasCustomPrompt="1" type="title"/>
          </p:nvPr>
        </p:nvSpPr>
        <p:spPr>
          <a:xfrm>
            <a:off x="3302000" y="2496600"/>
            <a:ext cx="5588100" cy="1391700"/>
          </a:xfrm>
          <a:prstGeom prst="rect">
            <a:avLst/>
          </a:prstGeom>
          <a:noFill/>
        </p:spPr>
        <p:txBody>
          <a:bodyPr anchorCtr="0" anchor="b" bIns="121900" lIns="121900" spcFirstLastPara="1" rIns="121900" wrap="square" tIns="121900">
            <a:noAutofit/>
          </a:bodyPr>
          <a:lstStyle>
            <a:lvl1pPr lvl="0" algn="ctr">
              <a:spcBef>
                <a:spcPts val="0"/>
              </a:spcBef>
              <a:spcAft>
                <a:spcPts val="0"/>
              </a:spcAft>
              <a:buSzPts val="12800"/>
              <a:buNone/>
              <a:defRPr sz="80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388" name="Google Shape;388;p41"/>
          <p:cNvSpPr txBox="1"/>
          <p:nvPr>
            <p:ph idx="1" type="subTitle"/>
          </p:nvPr>
        </p:nvSpPr>
        <p:spPr>
          <a:xfrm>
            <a:off x="3302000" y="3786600"/>
            <a:ext cx="5588100" cy="574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389" name="Google Shape;389;p41"/>
          <p:cNvPicPr preferRelativeResize="0"/>
          <p:nvPr/>
        </p:nvPicPr>
        <p:blipFill>
          <a:blip r:embed="rId3">
            <a:alphaModFix/>
          </a:blip>
          <a:stretch>
            <a:fillRect/>
          </a:stretch>
        </p:blipFill>
        <p:spPr>
          <a:xfrm rot="5400000">
            <a:off x="-227713" y="351490"/>
            <a:ext cx="2357335" cy="1800767"/>
          </a:xfrm>
          <a:prstGeom prst="rect">
            <a:avLst/>
          </a:prstGeom>
          <a:noFill/>
          <a:ln>
            <a:noFill/>
          </a:ln>
        </p:spPr>
      </p:pic>
      <p:grpSp>
        <p:nvGrpSpPr>
          <p:cNvPr id="390" name="Google Shape;390;p41"/>
          <p:cNvGrpSpPr/>
          <p:nvPr/>
        </p:nvGrpSpPr>
        <p:grpSpPr>
          <a:xfrm flipH="1">
            <a:off x="305" y="0"/>
            <a:ext cx="12191695" cy="6877561"/>
            <a:chOff x="0" y="0"/>
            <a:chExt cx="9144000" cy="5158300"/>
          </a:xfrm>
        </p:grpSpPr>
        <p:pic>
          <p:nvPicPr>
            <p:cNvPr id="391" name="Google Shape;391;p4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392" name="Google Shape;392;p4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393" name="Google Shape;393;p41"/>
          <p:cNvGrpSpPr/>
          <p:nvPr/>
        </p:nvGrpSpPr>
        <p:grpSpPr>
          <a:xfrm flipH="1">
            <a:off x="-6404" y="0"/>
            <a:ext cx="12198403" cy="6871695"/>
            <a:chOff x="0" y="0"/>
            <a:chExt cx="9149031" cy="5153900"/>
          </a:xfrm>
        </p:grpSpPr>
        <p:grpSp>
          <p:nvGrpSpPr>
            <p:cNvPr id="394" name="Google Shape;394;p41"/>
            <p:cNvGrpSpPr/>
            <p:nvPr/>
          </p:nvGrpSpPr>
          <p:grpSpPr>
            <a:xfrm>
              <a:off x="2633530" y="4624325"/>
              <a:ext cx="6515501" cy="529575"/>
              <a:chOff x="2633530" y="4624325"/>
              <a:chExt cx="6515501" cy="529575"/>
            </a:xfrm>
          </p:grpSpPr>
          <p:pic>
            <p:nvPicPr>
              <p:cNvPr id="395" name="Google Shape;395;p4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396" name="Google Shape;396;p4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397" name="Google Shape;397;p41"/>
            <p:cNvGrpSpPr/>
            <p:nvPr/>
          </p:nvGrpSpPr>
          <p:grpSpPr>
            <a:xfrm>
              <a:off x="0" y="0"/>
              <a:ext cx="6523526" cy="536050"/>
              <a:chOff x="0" y="0"/>
              <a:chExt cx="6523526" cy="536050"/>
            </a:xfrm>
          </p:grpSpPr>
          <p:pic>
            <p:nvPicPr>
              <p:cNvPr id="398" name="Google Shape;398;p4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399" name="Google Shape;399;p4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2" name="Google Shape;42;p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3" name="Google Shape;43;p5"/>
          <p:cNvSpPr txBox="1"/>
          <p:nvPr>
            <p:ph idx="1" type="subTitle"/>
          </p:nvPr>
        </p:nvSpPr>
        <p:spPr>
          <a:xfrm>
            <a:off x="4738000" y="4072740"/>
            <a:ext cx="6382800" cy="120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 name="Google Shape;44;p5"/>
          <p:cNvSpPr txBox="1"/>
          <p:nvPr>
            <p:ph idx="2" type="subTitle"/>
          </p:nvPr>
        </p:nvSpPr>
        <p:spPr>
          <a:xfrm>
            <a:off x="4738000" y="2198848"/>
            <a:ext cx="6382800" cy="120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5" name="Google Shape;45;p5"/>
          <p:cNvSpPr txBox="1"/>
          <p:nvPr>
            <p:ph idx="3" type="subTitle"/>
          </p:nvPr>
        </p:nvSpPr>
        <p:spPr>
          <a:xfrm>
            <a:off x="2479600" y="2198848"/>
            <a:ext cx="2055300" cy="120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46" name="Google Shape;46;p5"/>
          <p:cNvSpPr txBox="1"/>
          <p:nvPr>
            <p:ph idx="4" type="subTitle"/>
          </p:nvPr>
        </p:nvSpPr>
        <p:spPr>
          <a:xfrm>
            <a:off x="2479600" y="4072732"/>
            <a:ext cx="2055300" cy="120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grpSp>
        <p:nvGrpSpPr>
          <p:cNvPr id="47" name="Google Shape;47;p5"/>
          <p:cNvGrpSpPr/>
          <p:nvPr/>
        </p:nvGrpSpPr>
        <p:grpSpPr>
          <a:xfrm rot="10800000">
            <a:off x="3494184" y="6364646"/>
            <a:ext cx="8697818" cy="493188"/>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5560983"/>
            <a:ext cx="1297034" cy="129703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0" name="Shape 400"/>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01" name="Shape 401"/>
        <p:cNvGrpSpPr/>
        <p:nvPr/>
      </p:nvGrpSpPr>
      <p:grpSpPr>
        <a:xfrm>
          <a:off x="0" y="0"/>
          <a:ext cx="0" cy="0"/>
          <a:chOff x="0" y="0"/>
          <a:chExt cx="0" cy="0"/>
        </a:xfrm>
      </p:grpSpPr>
      <p:pic>
        <p:nvPicPr>
          <p:cNvPr id="402" name="Google Shape;402;p4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03" name="Google Shape;403;p4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04" name="Google Shape;404;p43"/>
          <p:cNvSpPr txBox="1"/>
          <p:nvPr>
            <p:ph hasCustomPrompt="1" idx="2" type="title"/>
          </p:nvPr>
        </p:nvSpPr>
        <p:spPr>
          <a:xfrm>
            <a:off x="5012274"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5" name="Google Shape;405;p43"/>
          <p:cNvSpPr txBox="1"/>
          <p:nvPr>
            <p:ph hasCustomPrompt="1" idx="3" type="title"/>
          </p:nvPr>
        </p:nvSpPr>
        <p:spPr>
          <a:xfrm>
            <a:off x="6253340"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6" name="Google Shape;406;p43"/>
          <p:cNvSpPr txBox="1"/>
          <p:nvPr>
            <p:ph hasCustomPrompt="1" idx="4" type="title"/>
          </p:nvPr>
        </p:nvSpPr>
        <p:spPr>
          <a:xfrm>
            <a:off x="5012258"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7" name="Google Shape;407;p43"/>
          <p:cNvSpPr txBox="1"/>
          <p:nvPr>
            <p:ph hasCustomPrompt="1" idx="5" type="title"/>
          </p:nvPr>
        </p:nvSpPr>
        <p:spPr>
          <a:xfrm>
            <a:off x="6253325"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8" name="Google Shape;408;p43"/>
          <p:cNvSpPr txBox="1"/>
          <p:nvPr>
            <p:ph hasCustomPrompt="1" idx="6" type="title"/>
          </p:nvPr>
        </p:nvSpPr>
        <p:spPr>
          <a:xfrm>
            <a:off x="5012275"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9" name="Google Shape;409;p43"/>
          <p:cNvSpPr txBox="1"/>
          <p:nvPr>
            <p:ph hasCustomPrompt="1" idx="7" type="title"/>
          </p:nvPr>
        </p:nvSpPr>
        <p:spPr>
          <a:xfrm>
            <a:off x="6253342"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10" name="Google Shape;410;p43"/>
          <p:cNvSpPr txBox="1"/>
          <p:nvPr>
            <p:ph idx="1" type="subTitle"/>
          </p:nvPr>
        </p:nvSpPr>
        <p:spPr>
          <a:xfrm>
            <a:off x="1707467" y="2265467"/>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1" name="Google Shape;411;p43"/>
          <p:cNvSpPr txBox="1"/>
          <p:nvPr>
            <p:ph idx="8" type="subTitle"/>
          </p:nvPr>
        </p:nvSpPr>
        <p:spPr>
          <a:xfrm>
            <a:off x="1707467" y="3709015"/>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2" name="Google Shape;412;p43"/>
          <p:cNvSpPr txBox="1"/>
          <p:nvPr>
            <p:ph idx="9" type="subTitle"/>
          </p:nvPr>
        </p:nvSpPr>
        <p:spPr>
          <a:xfrm>
            <a:off x="1707467" y="5152564"/>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3" name="Google Shape;413;p43"/>
          <p:cNvSpPr txBox="1"/>
          <p:nvPr>
            <p:ph idx="13" type="subTitle"/>
          </p:nvPr>
        </p:nvSpPr>
        <p:spPr>
          <a:xfrm>
            <a:off x="7433733" y="2265461"/>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4" name="Google Shape;414;p43"/>
          <p:cNvSpPr txBox="1"/>
          <p:nvPr>
            <p:ph idx="14" type="subTitle"/>
          </p:nvPr>
        </p:nvSpPr>
        <p:spPr>
          <a:xfrm>
            <a:off x="7433733" y="3709006"/>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5" name="Google Shape;415;p43"/>
          <p:cNvSpPr txBox="1"/>
          <p:nvPr>
            <p:ph idx="15" type="subTitle"/>
          </p:nvPr>
        </p:nvSpPr>
        <p:spPr>
          <a:xfrm>
            <a:off x="7433733" y="5152550"/>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grpSp>
        <p:nvGrpSpPr>
          <p:cNvPr id="416" name="Google Shape;416;p43"/>
          <p:cNvGrpSpPr/>
          <p:nvPr/>
        </p:nvGrpSpPr>
        <p:grpSpPr>
          <a:xfrm flipH="1">
            <a:off x="3494184" y="0"/>
            <a:ext cx="8697818" cy="493188"/>
            <a:chOff x="0" y="0"/>
            <a:chExt cx="6523526" cy="369900"/>
          </a:xfrm>
        </p:grpSpPr>
        <p:pic>
          <p:nvPicPr>
            <p:cNvPr id="417" name="Google Shape;417;p4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18" name="Google Shape;418;p4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419" name="Google Shape;419;p43"/>
          <p:cNvGrpSpPr/>
          <p:nvPr/>
        </p:nvGrpSpPr>
        <p:grpSpPr>
          <a:xfrm flipH="1">
            <a:off x="305" y="0"/>
            <a:ext cx="12191695" cy="6857845"/>
            <a:chOff x="0" y="0"/>
            <a:chExt cx="9144000" cy="5143512"/>
          </a:xfrm>
        </p:grpSpPr>
        <p:pic>
          <p:nvPicPr>
            <p:cNvPr id="420" name="Google Shape;420;p4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421" name="Google Shape;421;p4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422" name="Shape 422"/>
        <p:cNvGrpSpPr/>
        <p:nvPr/>
      </p:nvGrpSpPr>
      <p:grpSpPr>
        <a:xfrm>
          <a:off x="0" y="0"/>
          <a:ext cx="0" cy="0"/>
          <a:chOff x="0" y="0"/>
          <a:chExt cx="0" cy="0"/>
        </a:xfrm>
      </p:grpSpPr>
      <p:pic>
        <p:nvPicPr>
          <p:cNvPr id="423" name="Google Shape;423;p4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24" name="Google Shape;424;p44"/>
          <p:cNvSpPr txBox="1"/>
          <p:nvPr>
            <p:ph type="title"/>
          </p:nvPr>
        </p:nvSpPr>
        <p:spPr>
          <a:xfrm>
            <a:off x="5113900" y="1068676"/>
            <a:ext cx="5452500" cy="14073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25" name="Google Shape;425;p44"/>
          <p:cNvSpPr txBox="1"/>
          <p:nvPr>
            <p:ph idx="1" type="subTitle"/>
          </p:nvPr>
        </p:nvSpPr>
        <p:spPr>
          <a:xfrm>
            <a:off x="5113900" y="2530900"/>
            <a:ext cx="5452500" cy="2852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pic>
        <p:nvPicPr>
          <p:cNvPr id="426" name="Google Shape;426;p44"/>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427" name="Google Shape;427;p44"/>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428" name="Google Shape;428;p44"/>
          <p:cNvGrpSpPr/>
          <p:nvPr/>
        </p:nvGrpSpPr>
        <p:grpSpPr>
          <a:xfrm>
            <a:off x="5175469" y="6336175"/>
            <a:ext cx="7013860" cy="517353"/>
            <a:chOff x="3881699" y="4752250"/>
            <a:chExt cx="5260526" cy="388025"/>
          </a:xfrm>
        </p:grpSpPr>
        <p:pic>
          <p:nvPicPr>
            <p:cNvPr id="429" name="Google Shape;429;p4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430" name="Google Shape;430;p4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431" name="Shape 431"/>
        <p:cNvGrpSpPr/>
        <p:nvPr/>
      </p:nvGrpSpPr>
      <p:grpSpPr>
        <a:xfrm>
          <a:off x="0" y="0"/>
          <a:ext cx="0" cy="0"/>
          <a:chOff x="0" y="0"/>
          <a:chExt cx="0" cy="0"/>
        </a:xfrm>
      </p:grpSpPr>
      <p:pic>
        <p:nvPicPr>
          <p:cNvPr id="432" name="Google Shape;432;p4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33" name="Google Shape;433;p45"/>
          <p:cNvSpPr txBox="1"/>
          <p:nvPr>
            <p:ph type="title"/>
          </p:nvPr>
        </p:nvSpPr>
        <p:spPr>
          <a:xfrm>
            <a:off x="8001833" y="719333"/>
            <a:ext cx="3239100" cy="14376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34" name="Google Shape;434;p45"/>
          <p:cNvSpPr txBox="1"/>
          <p:nvPr>
            <p:ph idx="1" type="subTitle"/>
          </p:nvPr>
        </p:nvSpPr>
        <p:spPr>
          <a:xfrm>
            <a:off x="8001833" y="2020533"/>
            <a:ext cx="3239100" cy="1646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35" name="Google Shape;435;p45"/>
          <p:cNvSpPr/>
          <p:nvPr>
            <p:ph idx="2" type="pic"/>
          </p:nvPr>
        </p:nvSpPr>
        <p:spPr>
          <a:xfrm>
            <a:off x="950967" y="719333"/>
            <a:ext cx="3734700" cy="5419500"/>
          </a:xfrm>
          <a:prstGeom prst="round2DiagRect">
            <a:avLst>
              <a:gd fmla="val 16667" name="adj1"/>
              <a:gd fmla="val 0" name="adj2"/>
            </a:avLst>
          </a:prstGeom>
          <a:noFill/>
          <a:ln>
            <a:noFill/>
          </a:ln>
        </p:spPr>
      </p:sp>
      <p:sp>
        <p:nvSpPr>
          <p:cNvPr id="436" name="Google Shape;436;p45"/>
          <p:cNvSpPr/>
          <p:nvPr>
            <p:ph idx="3" type="pic"/>
          </p:nvPr>
        </p:nvSpPr>
        <p:spPr>
          <a:xfrm>
            <a:off x="4794100" y="719333"/>
            <a:ext cx="2921700" cy="3104400"/>
          </a:xfrm>
          <a:prstGeom prst="round2DiagRect">
            <a:avLst>
              <a:gd fmla="val 16667" name="adj1"/>
              <a:gd fmla="val 0" name="adj2"/>
            </a:avLst>
          </a:prstGeom>
          <a:noFill/>
          <a:ln>
            <a:noFill/>
          </a:ln>
        </p:spPr>
      </p:sp>
      <p:sp>
        <p:nvSpPr>
          <p:cNvPr id="437" name="Google Shape;437;p45"/>
          <p:cNvSpPr/>
          <p:nvPr>
            <p:ph idx="4" type="pic"/>
          </p:nvPr>
        </p:nvSpPr>
        <p:spPr>
          <a:xfrm>
            <a:off x="4794100" y="3938367"/>
            <a:ext cx="6446700" cy="2200500"/>
          </a:xfrm>
          <a:prstGeom prst="round2DiagRect">
            <a:avLst>
              <a:gd fmla="val 16667" name="adj1"/>
              <a:gd fmla="val 0" name="adj2"/>
            </a:avLst>
          </a:prstGeom>
          <a:noFill/>
          <a:ln>
            <a:noFill/>
          </a:ln>
        </p:spPr>
      </p:sp>
      <p:pic>
        <p:nvPicPr>
          <p:cNvPr id="438" name="Google Shape;438;p45"/>
          <p:cNvPicPr preferRelativeResize="0"/>
          <p:nvPr/>
        </p:nvPicPr>
        <p:blipFill rotWithShape="1">
          <a:blip r:embed="rId3">
            <a:alphaModFix/>
          </a:blip>
          <a:srcRect b="129" l="73637" r="0" t="129"/>
          <a:stretch/>
        </p:blipFill>
        <p:spPr>
          <a:xfrm>
            <a:off x="13652" y="4496600"/>
            <a:ext cx="603431" cy="1743935"/>
          </a:xfrm>
          <a:prstGeom prst="rect">
            <a:avLst/>
          </a:prstGeom>
          <a:noFill/>
          <a:ln>
            <a:noFill/>
          </a:ln>
        </p:spPr>
      </p:pic>
      <p:grpSp>
        <p:nvGrpSpPr>
          <p:cNvPr id="439" name="Google Shape;439;p45"/>
          <p:cNvGrpSpPr/>
          <p:nvPr/>
        </p:nvGrpSpPr>
        <p:grpSpPr>
          <a:xfrm>
            <a:off x="-1" y="2800"/>
            <a:ext cx="12191696" cy="6855012"/>
            <a:chOff x="-1" y="2100"/>
            <a:chExt cx="9144001" cy="5141388"/>
          </a:xfrm>
        </p:grpSpPr>
        <p:pic>
          <p:nvPicPr>
            <p:cNvPr id="440" name="Google Shape;440;p45"/>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441" name="Google Shape;441;p45"/>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442" name="Google Shape;442;p45"/>
          <p:cNvGrpSpPr/>
          <p:nvPr/>
        </p:nvGrpSpPr>
        <p:grpSpPr>
          <a:xfrm>
            <a:off x="7141858" y="6336175"/>
            <a:ext cx="5047471" cy="517353"/>
            <a:chOff x="5356527" y="4752250"/>
            <a:chExt cx="3785698" cy="388025"/>
          </a:xfrm>
        </p:grpSpPr>
        <p:pic>
          <p:nvPicPr>
            <p:cNvPr id="443" name="Google Shape;443;p45"/>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444" name="Google Shape;444;p45"/>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445" name="Shape 445"/>
        <p:cNvGrpSpPr/>
        <p:nvPr/>
      </p:nvGrpSpPr>
      <p:grpSpPr>
        <a:xfrm>
          <a:off x="0" y="0"/>
          <a:ext cx="0" cy="0"/>
          <a:chOff x="0" y="0"/>
          <a:chExt cx="0" cy="0"/>
        </a:xfrm>
      </p:grpSpPr>
      <p:pic>
        <p:nvPicPr>
          <p:cNvPr id="446" name="Google Shape;446;p4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47" name="Google Shape;447;p46"/>
          <p:cNvSpPr txBox="1"/>
          <p:nvPr>
            <p:ph type="title"/>
          </p:nvPr>
        </p:nvSpPr>
        <p:spPr>
          <a:xfrm>
            <a:off x="960000" y="853440"/>
            <a:ext cx="4313100" cy="14823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48" name="Google Shape;448;p46"/>
          <p:cNvSpPr txBox="1"/>
          <p:nvPr>
            <p:ph idx="1" type="body"/>
          </p:nvPr>
        </p:nvSpPr>
        <p:spPr>
          <a:xfrm>
            <a:off x="960000" y="2802500"/>
            <a:ext cx="4313100" cy="16659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49" name="Shape 449"/>
        <p:cNvGrpSpPr/>
        <p:nvPr/>
      </p:nvGrpSpPr>
      <p:grpSpPr>
        <a:xfrm>
          <a:off x="0" y="0"/>
          <a:ext cx="0" cy="0"/>
          <a:chOff x="0" y="0"/>
          <a:chExt cx="0" cy="0"/>
        </a:xfrm>
      </p:grpSpPr>
      <p:pic>
        <p:nvPicPr>
          <p:cNvPr id="450" name="Google Shape;450;p4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51" name="Google Shape;451;p47"/>
          <p:cNvSpPr txBox="1"/>
          <p:nvPr>
            <p:ph type="title"/>
          </p:nvPr>
        </p:nvSpPr>
        <p:spPr>
          <a:xfrm>
            <a:off x="960000" y="717989"/>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52" name="Google Shape;452;p47"/>
          <p:cNvSpPr txBox="1"/>
          <p:nvPr>
            <p:ph idx="1" type="subTitle"/>
          </p:nvPr>
        </p:nvSpPr>
        <p:spPr>
          <a:xfrm>
            <a:off x="946333"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53" name="Google Shape;453;p47"/>
          <p:cNvSpPr txBox="1"/>
          <p:nvPr>
            <p:ph idx="2" type="subTitle"/>
          </p:nvPr>
        </p:nvSpPr>
        <p:spPr>
          <a:xfrm>
            <a:off x="460988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54" name="Google Shape;454;p47"/>
          <p:cNvSpPr txBox="1"/>
          <p:nvPr>
            <p:ph idx="3" type="subTitle"/>
          </p:nvPr>
        </p:nvSpPr>
        <p:spPr>
          <a:xfrm>
            <a:off x="827343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55" name="Google Shape;455;p47"/>
          <p:cNvSpPr txBox="1"/>
          <p:nvPr>
            <p:ph idx="4" type="subTitle"/>
          </p:nvPr>
        </p:nvSpPr>
        <p:spPr>
          <a:xfrm>
            <a:off x="946344"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56" name="Google Shape;456;p47"/>
          <p:cNvSpPr txBox="1"/>
          <p:nvPr>
            <p:ph idx="5" type="subTitle"/>
          </p:nvPr>
        </p:nvSpPr>
        <p:spPr>
          <a:xfrm>
            <a:off x="4612212"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57" name="Google Shape;457;p47"/>
          <p:cNvSpPr txBox="1"/>
          <p:nvPr>
            <p:ph idx="6" type="subTitle"/>
          </p:nvPr>
        </p:nvSpPr>
        <p:spPr>
          <a:xfrm>
            <a:off x="8273446"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458" name="Google Shape;458;p47"/>
          <p:cNvPicPr preferRelativeResize="0"/>
          <p:nvPr/>
        </p:nvPicPr>
        <p:blipFill>
          <a:blip r:embed="rId3">
            <a:alphaModFix/>
          </a:blip>
          <a:stretch>
            <a:fillRect/>
          </a:stretch>
        </p:blipFill>
        <p:spPr>
          <a:xfrm rot="5400000">
            <a:off x="10894932" y="5560967"/>
            <a:ext cx="1297034" cy="1297034"/>
          </a:xfrm>
          <a:prstGeom prst="rect">
            <a:avLst/>
          </a:prstGeom>
          <a:noFill/>
          <a:ln>
            <a:noFill/>
          </a:ln>
        </p:spPr>
      </p:pic>
      <p:grpSp>
        <p:nvGrpSpPr>
          <p:cNvPr id="459" name="Google Shape;459;p47"/>
          <p:cNvGrpSpPr/>
          <p:nvPr/>
        </p:nvGrpSpPr>
        <p:grpSpPr>
          <a:xfrm flipH="1">
            <a:off x="3494184" y="0"/>
            <a:ext cx="8697818" cy="493188"/>
            <a:chOff x="0" y="0"/>
            <a:chExt cx="6523526" cy="369900"/>
          </a:xfrm>
        </p:grpSpPr>
        <p:pic>
          <p:nvPicPr>
            <p:cNvPr id="460" name="Google Shape;460;p4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461" name="Google Shape;461;p4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62" name="Shape 462"/>
        <p:cNvGrpSpPr/>
        <p:nvPr/>
      </p:nvGrpSpPr>
      <p:grpSpPr>
        <a:xfrm>
          <a:off x="0" y="0"/>
          <a:ext cx="0" cy="0"/>
          <a:chOff x="0" y="0"/>
          <a:chExt cx="0" cy="0"/>
        </a:xfrm>
      </p:grpSpPr>
      <p:pic>
        <p:nvPicPr>
          <p:cNvPr id="463" name="Google Shape;463;p4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64" name="Google Shape;464;p48"/>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65" name="Google Shape;465;p48"/>
          <p:cNvSpPr txBox="1"/>
          <p:nvPr>
            <p:ph idx="1" type="subTitle"/>
          </p:nvPr>
        </p:nvSpPr>
        <p:spPr>
          <a:xfrm>
            <a:off x="960000"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6" name="Google Shape;466;p48"/>
          <p:cNvSpPr txBox="1"/>
          <p:nvPr>
            <p:ph idx="2" type="subTitle"/>
          </p:nvPr>
        </p:nvSpPr>
        <p:spPr>
          <a:xfrm>
            <a:off x="6508221"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7" name="Google Shape;467;p48"/>
          <p:cNvSpPr txBox="1"/>
          <p:nvPr>
            <p:ph idx="3" type="subTitle"/>
          </p:nvPr>
        </p:nvSpPr>
        <p:spPr>
          <a:xfrm>
            <a:off x="960000"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8" name="Google Shape;468;p48"/>
          <p:cNvSpPr txBox="1"/>
          <p:nvPr>
            <p:ph idx="4" type="subTitle"/>
          </p:nvPr>
        </p:nvSpPr>
        <p:spPr>
          <a:xfrm>
            <a:off x="6508221"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9" name="Google Shape;469;p48"/>
          <p:cNvSpPr txBox="1"/>
          <p:nvPr>
            <p:ph idx="5" type="subTitle"/>
          </p:nvPr>
        </p:nvSpPr>
        <p:spPr>
          <a:xfrm>
            <a:off x="96000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70" name="Google Shape;470;p48"/>
          <p:cNvSpPr txBox="1"/>
          <p:nvPr>
            <p:ph idx="6" type="subTitle"/>
          </p:nvPr>
        </p:nvSpPr>
        <p:spPr>
          <a:xfrm>
            <a:off x="960000"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71" name="Google Shape;471;p48"/>
          <p:cNvSpPr txBox="1"/>
          <p:nvPr>
            <p:ph idx="7" type="subTitle"/>
          </p:nvPr>
        </p:nvSpPr>
        <p:spPr>
          <a:xfrm>
            <a:off x="650817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72" name="Google Shape;472;p48"/>
          <p:cNvSpPr txBox="1"/>
          <p:nvPr>
            <p:ph idx="8" type="subTitle"/>
          </p:nvPr>
        </p:nvSpPr>
        <p:spPr>
          <a:xfrm>
            <a:off x="6508173"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473" name="Google Shape;473;p48"/>
          <p:cNvGrpSpPr/>
          <p:nvPr/>
        </p:nvGrpSpPr>
        <p:grpSpPr>
          <a:xfrm>
            <a:off x="-1" y="-6292"/>
            <a:ext cx="12191696" cy="6864104"/>
            <a:chOff x="-1" y="-4719"/>
            <a:chExt cx="9144001" cy="5148207"/>
          </a:xfrm>
        </p:grpSpPr>
        <p:pic>
          <p:nvPicPr>
            <p:cNvPr id="474" name="Google Shape;474;p48"/>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475" name="Google Shape;475;p48"/>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476" name="Google Shape;476;p48"/>
          <p:cNvGrpSpPr/>
          <p:nvPr/>
        </p:nvGrpSpPr>
        <p:grpSpPr>
          <a:xfrm rot="10800000">
            <a:off x="305" y="-6126"/>
            <a:ext cx="6508068" cy="487588"/>
            <a:chOff x="4261050" y="4610675"/>
            <a:chExt cx="4881173" cy="365700"/>
          </a:xfrm>
        </p:grpSpPr>
        <p:pic>
          <p:nvPicPr>
            <p:cNvPr id="477" name="Google Shape;477;p4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478" name="Google Shape;478;p4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79" name="Shape 479"/>
        <p:cNvGrpSpPr/>
        <p:nvPr/>
      </p:nvGrpSpPr>
      <p:grpSpPr>
        <a:xfrm>
          <a:off x="0" y="0"/>
          <a:ext cx="0" cy="0"/>
          <a:chOff x="0" y="0"/>
          <a:chExt cx="0" cy="0"/>
        </a:xfrm>
      </p:grpSpPr>
      <p:pic>
        <p:nvPicPr>
          <p:cNvPr id="480" name="Google Shape;480;p4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81" name="Google Shape;481;p49"/>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82" name="Google Shape;482;p49"/>
          <p:cNvSpPr txBox="1"/>
          <p:nvPr>
            <p:ph idx="1" type="subTitle"/>
          </p:nvPr>
        </p:nvSpPr>
        <p:spPr>
          <a:xfrm>
            <a:off x="960100"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3" name="Google Shape;483;p49"/>
          <p:cNvSpPr txBox="1"/>
          <p:nvPr>
            <p:ph idx="2" type="subTitle"/>
          </p:nvPr>
        </p:nvSpPr>
        <p:spPr>
          <a:xfrm>
            <a:off x="4525174"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4" name="Google Shape;484;p49"/>
          <p:cNvSpPr txBox="1"/>
          <p:nvPr>
            <p:ph idx="3" type="subTitle"/>
          </p:nvPr>
        </p:nvSpPr>
        <p:spPr>
          <a:xfrm>
            <a:off x="960100"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5" name="Google Shape;485;p49"/>
          <p:cNvSpPr txBox="1"/>
          <p:nvPr>
            <p:ph idx="4" type="subTitle"/>
          </p:nvPr>
        </p:nvSpPr>
        <p:spPr>
          <a:xfrm>
            <a:off x="4525174"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6" name="Google Shape;486;p49"/>
          <p:cNvSpPr txBox="1"/>
          <p:nvPr>
            <p:ph idx="5" type="subTitle"/>
          </p:nvPr>
        </p:nvSpPr>
        <p:spPr>
          <a:xfrm>
            <a:off x="8090248"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7" name="Google Shape;487;p49"/>
          <p:cNvSpPr txBox="1"/>
          <p:nvPr>
            <p:ph idx="6" type="subTitle"/>
          </p:nvPr>
        </p:nvSpPr>
        <p:spPr>
          <a:xfrm>
            <a:off x="8090248"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8" name="Google Shape;488;p49"/>
          <p:cNvSpPr txBox="1"/>
          <p:nvPr>
            <p:ph idx="7" type="subTitle"/>
          </p:nvPr>
        </p:nvSpPr>
        <p:spPr>
          <a:xfrm>
            <a:off x="960100" y="1901952"/>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89" name="Google Shape;489;p49"/>
          <p:cNvSpPr txBox="1"/>
          <p:nvPr>
            <p:ph idx="8" type="subTitle"/>
          </p:nvPr>
        </p:nvSpPr>
        <p:spPr>
          <a:xfrm>
            <a:off x="4527174"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90" name="Google Shape;490;p49"/>
          <p:cNvSpPr txBox="1"/>
          <p:nvPr>
            <p:ph idx="9" type="subTitle"/>
          </p:nvPr>
        </p:nvSpPr>
        <p:spPr>
          <a:xfrm>
            <a:off x="8090248"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91" name="Google Shape;491;p49"/>
          <p:cNvSpPr txBox="1"/>
          <p:nvPr>
            <p:ph idx="13" type="subTitle"/>
          </p:nvPr>
        </p:nvSpPr>
        <p:spPr>
          <a:xfrm>
            <a:off x="960100" y="4194048"/>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92" name="Google Shape;492;p49"/>
          <p:cNvSpPr txBox="1"/>
          <p:nvPr>
            <p:ph idx="14" type="subTitle"/>
          </p:nvPr>
        </p:nvSpPr>
        <p:spPr>
          <a:xfrm>
            <a:off x="4525174"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93" name="Google Shape;493;p49"/>
          <p:cNvSpPr txBox="1"/>
          <p:nvPr>
            <p:ph idx="15" type="subTitle"/>
          </p:nvPr>
        </p:nvSpPr>
        <p:spPr>
          <a:xfrm>
            <a:off x="8090248"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494" name="Google Shape;494;p49"/>
          <p:cNvPicPr preferRelativeResize="0"/>
          <p:nvPr/>
        </p:nvPicPr>
        <p:blipFill rotWithShape="1">
          <a:blip r:embed="rId3">
            <a:alphaModFix/>
          </a:blip>
          <a:srcRect b="22414" l="68148" r="0" t="0"/>
          <a:stretch/>
        </p:blipFill>
        <p:spPr>
          <a:xfrm rot="10800000">
            <a:off x="11441131" y="85835"/>
            <a:ext cx="750835" cy="1397098"/>
          </a:xfrm>
          <a:prstGeom prst="rect">
            <a:avLst/>
          </a:prstGeom>
          <a:noFill/>
          <a:ln>
            <a:noFill/>
          </a:ln>
        </p:spPr>
      </p:pic>
      <p:pic>
        <p:nvPicPr>
          <p:cNvPr id="495" name="Google Shape;495;p49"/>
          <p:cNvPicPr preferRelativeResize="0"/>
          <p:nvPr/>
        </p:nvPicPr>
        <p:blipFill>
          <a:blip r:embed="rId4">
            <a:alphaModFix/>
          </a:blip>
          <a:stretch>
            <a:fillRect/>
          </a:stretch>
        </p:blipFill>
        <p:spPr>
          <a:xfrm rot="5400000">
            <a:off x="10894966" y="5560967"/>
            <a:ext cx="1297034" cy="129703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96" name="Shape 496"/>
        <p:cNvGrpSpPr/>
        <p:nvPr/>
      </p:nvGrpSpPr>
      <p:grpSpPr>
        <a:xfrm>
          <a:off x="0" y="0"/>
          <a:ext cx="0" cy="0"/>
          <a:chOff x="0" y="0"/>
          <a:chExt cx="0" cy="0"/>
        </a:xfrm>
      </p:grpSpPr>
      <p:pic>
        <p:nvPicPr>
          <p:cNvPr id="497" name="Google Shape;497;p5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98" name="Google Shape;498;p50"/>
          <p:cNvSpPr txBox="1"/>
          <p:nvPr>
            <p:ph hasCustomPrompt="1" type="title"/>
          </p:nvPr>
        </p:nvSpPr>
        <p:spPr>
          <a:xfrm>
            <a:off x="4133183" y="2726839"/>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499" name="Google Shape;499;p50"/>
          <p:cNvSpPr txBox="1"/>
          <p:nvPr>
            <p:ph idx="1" type="subTitle"/>
          </p:nvPr>
        </p:nvSpPr>
        <p:spPr>
          <a:xfrm>
            <a:off x="4133197" y="3650433"/>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500" name="Google Shape;500;p50"/>
          <p:cNvSpPr txBox="1"/>
          <p:nvPr>
            <p:ph hasCustomPrompt="1" idx="2" type="title"/>
          </p:nvPr>
        </p:nvSpPr>
        <p:spPr>
          <a:xfrm>
            <a:off x="4133206" y="893250"/>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501" name="Google Shape;501;p50"/>
          <p:cNvSpPr txBox="1"/>
          <p:nvPr>
            <p:ph idx="3" type="subTitle"/>
          </p:nvPr>
        </p:nvSpPr>
        <p:spPr>
          <a:xfrm>
            <a:off x="4133206" y="1816861"/>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502" name="Google Shape;502;p50"/>
          <p:cNvSpPr txBox="1"/>
          <p:nvPr>
            <p:ph hasCustomPrompt="1" idx="4" type="title"/>
          </p:nvPr>
        </p:nvSpPr>
        <p:spPr>
          <a:xfrm>
            <a:off x="4133194" y="4560422"/>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503" name="Google Shape;503;p50"/>
          <p:cNvSpPr txBox="1"/>
          <p:nvPr>
            <p:ph idx="5" type="subTitle"/>
          </p:nvPr>
        </p:nvSpPr>
        <p:spPr>
          <a:xfrm>
            <a:off x="4133208" y="5484017"/>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grpSp>
        <p:nvGrpSpPr>
          <p:cNvPr id="504" name="Google Shape;504;p50"/>
          <p:cNvGrpSpPr/>
          <p:nvPr/>
        </p:nvGrpSpPr>
        <p:grpSpPr>
          <a:xfrm>
            <a:off x="0" y="0"/>
            <a:ext cx="12198420" cy="6871706"/>
            <a:chOff x="0" y="0"/>
            <a:chExt cx="9149044" cy="5153909"/>
          </a:xfrm>
        </p:grpSpPr>
        <p:grpSp>
          <p:nvGrpSpPr>
            <p:cNvPr id="505" name="Google Shape;505;p50"/>
            <p:cNvGrpSpPr/>
            <p:nvPr/>
          </p:nvGrpSpPr>
          <p:grpSpPr>
            <a:xfrm>
              <a:off x="2633519" y="4796608"/>
              <a:ext cx="6515525" cy="357300"/>
              <a:chOff x="2633519" y="4796608"/>
              <a:chExt cx="6515525" cy="357300"/>
            </a:xfrm>
          </p:grpSpPr>
          <p:pic>
            <p:nvPicPr>
              <p:cNvPr id="506" name="Google Shape;506;p5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507" name="Google Shape;507;p5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508" name="Google Shape;508;p50"/>
            <p:cNvGrpSpPr/>
            <p:nvPr/>
          </p:nvGrpSpPr>
          <p:grpSpPr>
            <a:xfrm>
              <a:off x="0" y="0"/>
              <a:ext cx="6523526" cy="359400"/>
              <a:chOff x="0" y="0"/>
              <a:chExt cx="6523526" cy="359400"/>
            </a:xfrm>
          </p:grpSpPr>
          <p:pic>
            <p:nvPicPr>
              <p:cNvPr id="509" name="Google Shape;509;p5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510" name="Google Shape;510;p5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511" name="Google Shape;511;p50"/>
          <p:cNvPicPr preferRelativeResize="0"/>
          <p:nvPr/>
        </p:nvPicPr>
        <p:blipFill rotWithShape="1">
          <a:blip r:embed="rId6">
            <a:alphaModFix/>
          </a:blip>
          <a:srcRect b="129" l="0" r="0" t="129"/>
          <a:stretch/>
        </p:blipFill>
        <p:spPr>
          <a:xfrm rot="5400000">
            <a:off x="-170898" y="4750072"/>
            <a:ext cx="2288928" cy="174392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2" name="Shape 512"/>
        <p:cNvGrpSpPr/>
        <p:nvPr/>
      </p:nvGrpSpPr>
      <p:grpSpPr>
        <a:xfrm>
          <a:off x="0" y="0"/>
          <a:ext cx="0" cy="0"/>
          <a:chOff x="0" y="0"/>
          <a:chExt cx="0" cy="0"/>
        </a:xfrm>
      </p:grpSpPr>
      <p:pic>
        <p:nvPicPr>
          <p:cNvPr id="513" name="Google Shape;513;p5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14" name="Google Shape;514;p51"/>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515" name="Google Shape;515;p51"/>
          <p:cNvGrpSpPr/>
          <p:nvPr/>
        </p:nvGrpSpPr>
        <p:grpSpPr>
          <a:xfrm>
            <a:off x="0" y="0"/>
            <a:ext cx="8697818" cy="493188"/>
            <a:chOff x="0" y="0"/>
            <a:chExt cx="6523526" cy="369900"/>
          </a:xfrm>
        </p:grpSpPr>
        <p:pic>
          <p:nvPicPr>
            <p:cNvPr id="516" name="Google Shape;516;p5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517" name="Google Shape;517;p5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518" name="Google Shape;518;p51"/>
          <p:cNvGrpSpPr/>
          <p:nvPr/>
        </p:nvGrpSpPr>
        <p:grpSpPr>
          <a:xfrm>
            <a:off x="0" y="0"/>
            <a:ext cx="12191695" cy="6857845"/>
            <a:chOff x="0" y="0"/>
            <a:chExt cx="9144000" cy="5143512"/>
          </a:xfrm>
        </p:grpSpPr>
        <p:pic>
          <p:nvPicPr>
            <p:cNvPr id="519" name="Google Shape;519;p5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520" name="Google Shape;520;p5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3" name="Google Shape;53;p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54" name="Google Shape;54;p6"/>
          <p:cNvPicPr preferRelativeResize="0"/>
          <p:nvPr/>
        </p:nvPicPr>
        <p:blipFill rotWithShape="1">
          <a:blip r:embed="rId3">
            <a:alphaModFix/>
          </a:blip>
          <a:srcRect b="18270" l="31651" r="0" t="130"/>
          <a:stretch/>
        </p:blipFill>
        <p:spPr>
          <a:xfrm flipH="1" rot="10800000">
            <a:off x="10932366" y="15167"/>
            <a:ext cx="1564434" cy="1426798"/>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2" y="5560966"/>
            <a:ext cx="1297034" cy="1297034"/>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21" name="Shape 521"/>
        <p:cNvGrpSpPr/>
        <p:nvPr/>
      </p:nvGrpSpPr>
      <p:grpSpPr>
        <a:xfrm>
          <a:off x="0" y="0"/>
          <a:ext cx="0" cy="0"/>
          <a:chOff x="0" y="0"/>
          <a:chExt cx="0" cy="0"/>
        </a:xfrm>
      </p:grpSpPr>
      <p:pic>
        <p:nvPicPr>
          <p:cNvPr id="522" name="Google Shape;522;p5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23" name="Google Shape;523;p5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524" name="Google Shape;524;p52"/>
          <p:cNvPicPr preferRelativeResize="0"/>
          <p:nvPr/>
        </p:nvPicPr>
        <p:blipFill rotWithShape="1">
          <a:blip r:embed="rId3">
            <a:alphaModFix/>
          </a:blip>
          <a:srcRect b="34262" l="14813" r="0" t="0"/>
          <a:stretch/>
        </p:blipFill>
        <p:spPr>
          <a:xfrm rot="10800000">
            <a:off x="10205533" y="-54034"/>
            <a:ext cx="2008101" cy="1183768"/>
          </a:xfrm>
          <a:prstGeom prst="rect">
            <a:avLst/>
          </a:prstGeom>
          <a:noFill/>
          <a:ln>
            <a:noFill/>
          </a:ln>
        </p:spPr>
      </p:pic>
      <p:grpSp>
        <p:nvGrpSpPr>
          <p:cNvPr id="525" name="Google Shape;525;p52"/>
          <p:cNvGrpSpPr/>
          <p:nvPr/>
        </p:nvGrpSpPr>
        <p:grpSpPr>
          <a:xfrm flipH="1">
            <a:off x="305" y="0"/>
            <a:ext cx="12191695" cy="6857845"/>
            <a:chOff x="0" y="0"/>
            <a:chExt cx="9144000" cy="5143512"/>
          </a:xfrm>
        </p:grpSpPr>
        <p:pic>
          <p:nvPicPr>
            <p:cNvPr id="526" name="Google Shape;526;p5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527" name="Google Shape;527;p5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528" name="Shape 528"/>
        <p:cNvGrpSpPr/>
        <p:nvPr/>
      </p:nvGrpSpPr>
      <p:grpSpPr>
        <a:xfrm>
          <a:off x="0" y="0"/>
          <a:ext cx="0" cy="0"/>
          <a:chOff x="0" y="0"/>
          <a:chExt cx="0" cy="0"/>
        </a:xfrm>
      </p:grpSpPr>
      <p:pic>
        <p:nvPicPr>
          <p:cNvPr id="529" name="Google Shape;529;p5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30" name="Google Shape;530;p5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531" name="Google Shape;531;p53"/>
          <p:cNvGrpSpPr/>
          <p:nvPr/>
        </p:nvGrpSpPr>
        <p:grpSpPr>
          <a:xfrm flipH="1">
            <a:off x="3494184" y="0"/>
            <a:ext cx="8697818" cy="493188"/>
            <a:chOff x="0" y="0"/>
            <a:chExt cx="6523526" cy="369900"/>
          </a:xfrm>
        </p:grpSpPr>
        <p:pic>
          <p:nvPicPr>
            <p:cNvPr id="532" name="Google Shape;532;p5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533" name="Google Shape;533;p5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34" name="Google Shape;534;p53"/>
          <p:cNvPicPr preferRelativeResize="0"/>
          <p:nvPr/>
        </p:nvPicPr>
        <p:blipFill rotWithShape="1">
          <a:blip r:embed="rId5">
            <a:alphaModFix/>
          </a:blip>
          <a:srcRect b="41941" l="0" r="56111" t="0"/>
          <a:stretch/>
        </p:blipFill>
        <p:spPr>
          <a:xfrm rot="-5400000">
            <a:off x="11100050" y="5689050"/>
            <a:ext cx="1034600" cy="1045500"/>
          </a:xfrm>
          <a:prstGeom prst="rect">
            <a:avLst/>
          </a:prstGeom>
          <a:noFill/>
          <a:ln>
            <a:noFill/>
          </a:ln>
        </p:spPr>
      </p:pic>
      <p:pic>
        <p:nvPicPr>
          <p:cNvPr id="535" name="Google Shape;535;p53"/>
          <p:cNvPicPr preferRelativeResize="0"/>
          <p:nvPr/>
        </p:nvPicPr>
        <p:blipFill>
          <a:blip r:embed="rId6">
            <a:alphaModFix/>
          </a:blip>
          <a:stretch>
            <a:fillRect/>
          </a:stretch>
        </p:blipFill>
        <p:spPr>
          <a:xfrm flipH="1" rot="-5400000">
            <a:off x="0" y="5560967"/>
            <a:ext cx="1297034" cy="129703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536" name="Shape 536"/>
        <p:cNvGrpSpPr/>
        <p:nvPr/>
      </p:nvGrpSpPr>
      <p:grpSpPr>
        <a:xfrm>
          <a:off x="0" y="0"/>
          <a:ext cx="0" cy="0"/>
          <a:chOff x="0" y="0"/>
          <a:chExt cx="0" cy="0"/>
        </a:xfrm>
      </p:grpSpPr>
      <p:pic>
        <p:nvPicPr>
          <p:cNvPr id="537" name="Google Shape;537;p5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38" name="Google Shape;538;p5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539" name="Google Shape;539;p54"/>
          <p:cNvPicPr preferRelativeResize="0"/>
          <p:nvPr/>
        </p:nvPicPr>
        <p:blipFill rotWithShape="1">
          <a:blip r:embed="rId3">
            <a:alphaModFix/>
          </a:blip>
          <a:srcRect b="35496" l="0" r="0" t="128"/>
          <a:stretch/>
        </p:blipFill>
        <p:spPr>
          <a:xfrm>
            <a:off x="8394900" y="5725162"/>
            <a:ext cx="2288933" cy="1125599"/>
          </a:xfrm>
          <a:prstGeom prst="rect">
            <a:avLst/>
          </a:prstGeom>
          <a:noFill/>
          <a:ln>
            <a:noFill/>
          </a:ln>
        </p:spPr>
      </p:pic>
      <p:grpSp>
        <p:nvGrpSpPr>
          <p:cNvPr id="540" name="Google Shape;540;p54"/>
          <p:cNvGrpSpPr/>
          <p:nvPr/>
        </p:nvGrpSpPr>
        <p:grpSpPr>
          <a:xfrm>
            <a:off x="0" y="0"/>
            <a:ext cx="5052571" cy="479188"/>
            <a:chOff x="0" y="0"/>
            <a:chExt cx="3789523" cy="359400"/>
          </a:xfrm>
        </p:grpSpPr>
        <p:pic>
          <p:nvPicPr>
            <p:cNvPr id="541" name="Google Shape;541;p54"/>
            <p:cNvPicPr preferRelativeResize="0"/>
            <p:nvPr/>
          </p:nvPicPr>
          <p:blipFill>
            <a:blip r:embed="rId4">
              <a:alphaModFix/>
            </a:blip>
            <a:stretch>
              <a:fillRect/>
            </a:stretch>
          </p:blipFill>
          <p:spPr>
            <a:xfrm>
              <a:off x="0" y="0"/>
              <a:ext cx="3789523" cy="359400"/>
            </a:xfrm>
            <a:prstGeom prst="rect">
              <a:avLst/>
            </a:prstGeom>
            <a:noFill/>
            <a:ln>
              <a:noFill/>
            </a:ln>
          </p:spPr>
        </p:pic>
        <p:pic>
          <p:nvPicPr>
            <p:cNvPr id="542" name="Google Shape;542;p54"/>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543" name="Google Shape;543;p54"/>
          <p:cNvPicPr preferRelativeResize="0"/>
          <p:nvPr/>
        </p:nvPicPr>
        <p:blipFill>
          <a:blip r:embed="rId6">
            <a:alphaModFix/>
          </a:blip>
          <a:stretch>
            <a:fillRect/>
          </a:stretch>
        </p:blipFill>
        <p:spPr>
          <a:xfrm flipH="1" rot="10800000">
            <a:off x="10894967" y="5560966"/>
            <a:ext cx="1297034" cy="129703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44" name="Shape 544"/>
        <p:cNvGrpSpPr/>
        <p:nvPr/>
      </p:nvGrpSpPr>
      <p:grpSpPr>
        <a:xfrm>
          <a:off x="0" y="0"/>
          <a:ext cx="0" cy="0"/>
          <a:chOff x="0" y="0"/>
          <a:chExt cx="0" cy="0"/>
        </a:xfrm>
      </p:grpSpPr>
      <p:pic>
        <p:nvPicPr>
          <p:cNvPr id="545" name="Google Shape;545;p5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46" name="Google Shape;546;p5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547" name="Google Shape;547;p55"/>
          <p:cNvGrpSpPr/>
          <p:nvPr/>
        </p:nvGrpSpPr>
        <p:grpSpPr>
          <a:xfrm flipH="1" rot="10800000">
            <a:off x="6841327" y="171"/>
            <a:ext cx="5350369" cy="479188"/>
            <a:chOff x="5129348" y="4780863"/>
            <a:chExt cx="4012877" cy="359400"/>
          </a:xfrm>
        </p:grpSpPr>
        <p:pic>
          <p:nvPicPr>
            <p:cNvPr id="548" name="Google Shape;548;p55"/>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549" name="Google Shape;549;p55"/>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550" name="Google Shape;550;p55"/>
          <p:cNvPicPr preferRelativeResize="0"/>
          <p:nvPr/>
        </p:nvPicPr>
        <p:blipFill>
          <a:blip r:embed="rId5">
            <a:alphaModFix/>
          </a:blip>
          <a:stretch>
            <a:fillRect/>
          </a:stretch>
        </p:blipFill>
        <p:spPr>
          <a:xfrm rot="-5400000">
            <a:off x="-33" y="-1"/>
            <a:ext cx="1297034" cy="129703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551" name="Shape 551"/>
        <p:cNvGrpSpPr/>
        <p:nvPr/>
      </p:nvGrpSpPr>
      <p:grpSpPr>
        <a:xfrm>
          <a:off x="0" y="0"/>
          <a:ext cx="0" cy="0"/>
          <a:chOff x="0" y="0"/>
          <a:chExt cx="0" cy="0"/>
        </a:xfrm>
      </p:grpSpPr>
      <p:pic>
        <p:nvPicPr>
          <p:cNvPr id="552" name="Google Shape;552;p5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53" name="Google Shape;553;p5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554" name="Google Shape;554;p56"/>
          <p:cNvGrpSpPr/>
          <p:nvPr/>
        </p:nvGrpSpPr>
        <p:grpSpPr>
          <a:xfrm>
            <a:off x="0" y="17"/>
            <a:ext cx="12191695" cy="6857812"/>
            <a:chOff x="0" y="12"/>
            <a:chExt cx="9144000" cy="5143487"/>
          </a:xfrm>
        </p:grpSpPr>
        <p:pic>
          <p:nvPicPr>
            <p:cNvPr id="555" name="Google Shape;555;p56"/>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556" name="Google Shape;556;p56"/>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557" name="Google Shape;557;p56"/>
          <p:cNvGrpSpPr/>
          <p:nvPr/>
        </p:nvGrpSpPr>
        <p:grpSpPr>
          <a:xfrm rot="10800000">
            <a:off x="305" y="171"/>
            <a:ext cx="5350369" cy="479188"/>
            <a:chOff x="5129346" y="4780863"/>
            <a:chExt cx="4012877" cy="359400"/>
          </a:xfrm>
        </p:grpSpPr>
        <p:pic>
          <p:nvPicPr>
            <p:cNvPr id="558" name="Google Shape;558;p5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559" name="Google Shape;559;p5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60" name="Shape 560"/>
        <p:cNvGrpSpPr/>
        <p:nvPr/>
      </p:nvGrpSpPr>
      <p:grpSpPr>
        <a:xfrm>
          <a:off x="0" y="0"/>
          <a:ext cx="0" cy="0"/>
          <a:chOff x="0" y="0"/>
          <a:chExt cx="0" cy="0"/>
        </a:xfrm>
      </p:grpSpPr>
      <p:pic>
        <p:nvPicPr>
          <p:cNvPr id="561" name="Google Shape;561;p5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62" name="Google Shape;562;p57"/>
          <p:cNvSpPr txBox="1"/>
          <p:nvPr>
            <p:ph type="title"/>
          </p:nvPr>
        </p:nvSpPr>
        <p:spPr>
          <a:xfrm>
            <a:off x="5818683" y="720000"/>
            <a:ext cx="4932300" cy="1411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80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563" name="Google Shape;563;p57"/>
          <p:cNvSpPr txBox="1"/>
          <p:nvPr>
            <p:ph idx="1" type="subTitle"/>
          </p:nvPr>
        </p:nvSpPr>
        <p:spPr>
          <a:xfrm>
            <a:off x="5818683" y="3159133"/>
            <a:ext cx="4932300" cy="14115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64" name="Google Shape;564;p57"/>
          <p:cNvSpPr/>
          <p:nvPr>
            <p:ph idx="2" type="pic"/>
          </p:nvPr>
        </p:nvSpPr>
        <p:spPr>
          <a:xfrm>
            <a:off x="950967" y="719400"/>
            <a:ext cx="4096800" cy="5419200"/>
          </a:xfrm>
          <a:prstGeom prst="round2DiagRect">
            <a:avLst>
              <a:gd fmla="val 16667" name="adj1"/>
              <a:gd fmla="val 0" name="adj2"/>
            </a:avLst>
          </a:prstGeom>
          <a:noFill/>
          <a:ln>
            <a:noFill/>
          </a:ln>
        </p:spPr>
      </p:sp>
      <p:sp>
        <p:nvSpPr>
          <p:cNvPr id="565" name="Google Shape;565;p57"/>
          <p:cNvSpPr txBox="1"/>
          <p:nvPr/>
        </p:nvSpPr>
        <p:spPr>
          <a:xfrm>
            <a:off x="5818683" y="4723100"/>
            <a:ext cx="4932300" cy="864900"/>
          </a:xfrm>
          <a:prstGeom prst="rect">
            <a:avLst/>
          </a:prstGeom>
          <a:noFill/>
          <a:ln>
            <a:noFill/>
          </a:ln>
        </p:spPr>
        <p:txBody>
          <a:bodyPr anchorCtr="0" anchor="t" bIns="121900" lIns="121900" spcFirstLastPara="1" rIns="121900" wrap="square" tIns="121900">
            <a:noAutofit/>
          </a:bodyPr>
          <a:lstStyle/>
          <a:p>
            <a:pPr indent="0" lvl="0" marL="0" rtl="0" algn="l">
              <a:spcBef>
                <a:spcPts val="400"/>
              </a:spcBef>
              <a:spcAft>
                <a:spcPts val="0"/>
              </a:spcAft>
              <a:buNone/>
            </a:pPr>
            <a:r>
              <a:rPr b="1" lang="en-US" sz="1300">
                <a:solidFill>
                  <a:schemeClr val="dk1"/>
                </a:solidFill>
                <a:latin typeface="Poppins"/>
                <a:ea typeface="Poppins"/>
                <a:cs typeface="Poppins"/>
                <a:sym typeface="Poppins"/>
              </a:rPr>
              <a:t>CREDITS:</a:t>
            </a:r>
            <a:r>
              <a:rPr lang="en-US" sz="1300">
                <a:solidFill>
                  <a:schemeClr val="dk1"/>
                </a:solidFill>
                <a:latin typeface="Poppins"/>
                <a:ea typeface="Poppins"/>
                <a:cs typeface="Poppins"/>
                <a:sym typeface="Poppins"/>
              </a:rPr>
              <a:t> This presentation template was created by </a:t>
            </a:r>
            <a:r>
              <a:rPr b="1" lang="en-US" sz="1300" u="sng">
                <a:solidFill>
                  <a:schemeClr val="hlink"/>
                </a:solidFill>
                <a:latin typeface="Poppins"/>
                <a:ea typeface="Poppins"/>
                <a:cs typeface="Poppins"/>
                <a:sym typeface="Poppins"/>
                <a:hlinkClick r:id="rId3"/>
              </a:rPr>
              <a:t>Slidesgo</a:t>
            </a:r>
            <a:r>
              <a:rPr lang="en-US" sz="1300">
                <a:solidFill>
                  <a:schemeClr val="dk1"/>
                </a:solidFill>
                <a:latin typeface="Poppins"/>
                <a:ea typeface="Poppins"/>
                <a:cs typeface="Poppins"/>
                <a:sym typeface="Poppins"/>
              </a:rPr>
              <a:t>, and includes icons by </a:t>
            </a:r>
            <a:r>
              <a:rPr b="1" lang="en-US" sz="13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US" sz="1300">
                <a:solidFill>
                  <a:schemeClr val="dk1"/>
                </a:solidFill>
                <a:latin typeface="Poppins"/>
                <a:ea typeface="Poppins"/>
                <a:cs typeface="Poppins"/>
                <a:sym typeface="Poppins"/>
              </a:rPr>
              <a:t>, and infographics &amp; images by </a:t>
            </a:r>
            <a:r>
              <a:rPr b="1" lang="en-US" sz="1300" u="sng">
                <a:solidFill>
                  <a:schemeClr val="dk1"/>
                </a:solidFill>
                <a:latin typeface="Poppins"/>
                <a:ea typeface="Poppins"/>
                <a:cs typeface="Poppins"/>
                <a:sym typeface="Poppins"/>
                <a:hlinkClick r:id="rId5">
                  <a:extLst>
                    <a:ext uri="{A12FA001-AC4F-418D-AE19-62706E023703}">
                      <ahyp:hlinkClr val="tx"/>
                    </a:ext>
                  </a:extLst>
                </a:hlinkClick>
              </a:rPr>
              <a:t>Freepik</a:t>
            </a:r>
            <a:r>
              <a:rPr lang="en-US" sz="1300" u="sng">
                <a:solidFill>
                  <a:schemeClr val="dk1"/>
                </a:solidFill>
                <a:latin typeface="Poppins"/>
                <a:ea typeface="Poppins"/>
                <a:cs typeface="Poppins"/>
                <a:sym typeface="Poppins"/>
              </a:rPr>
              <a:t> </a:t>
            </a:r>
            <a:endParaRPr b="1" sz="1300" u="sng">
              <a:solidFill>
                <a:schemeClr val="dk1"/>
              </a:solidFill>
              <a:latin typeface="Poppins"/>
              <a:ea typeface="Poppins"/>
              <a:cs typeface="Poppins"/>
              <a:sym typeface="Poppins"/>
            </a:endParaRPr>
          </a:p>
        </p:txBody>
      </p:sp>
      <p:grpSp>
        <p:nvGrpSpPr>
          <p:cNvPr id="566" name="Google Shape;566;p57"/>
          <p:cNvGrpSpPr/>
          <p:nvPr/>
        </p:nvGrpSpPr>
        <p:grpSpPr>
          <a:xfrm>
            <a:off x="-9088" y="0"/>
            <a:ext cx="12200964" cy="6871712"/>
            <a:chOff x="-6816" y="0"/>
            <a:chExt cx="9150952" cy="5153913"/>
          </a:xfrm>
        </p:grpSpPr>
        <p:grpSp>
          <p:nvGrpSpPr>
            <p:cNvPr id="567" name="Google Shape;567;p57"/>
            <p:cNvGrpSpPr/>
            <p:nvPr/>
          </p:nvGrpSpPr>
          <p:grpSpPr>
            <a:xfrm flipH="1">
              <a:off x="5354613" y="0"/>
              <a:ext cx="3789523" cy="359400"/>
              <a:chOff x="0" y="0"/>
              <a:chExt cx="3789523" cy="359400"/>
            </a:xfrm>
          </p:grpSpPr>
          <p:pic>
            <p:nvPicPr>
              <p:cNvPr id="568" name="Google Shape;568;p57"/>
              <p:cNvPicPr preferRelativeResize="0"/>
              <p:nvPr/>
            </p:nvPicPr>
            <p:blipFill>
              <a:blip r:embed="rId6">
                <a:alphaModFix/>
              </a:blip>
              <a:stretch>
                <a:fillRect/>
              </a:stretch>
            </p:blipFill>
            <p:spPr>
              <a:xfrm>
                <a:off x="0" y="0"/>
                <a:ext cx="3789523" cy="359400"/>
              </a:xfrm>
              <a:prstGeom prst="rect">
                <a:avLst/>
              </a:prstGeom>
              <a:noFill/>
              <a:ln>
                <a:noFill/>
              </a:ln>
            </p:spPr>
          </p:pic>
          <p:pic>
            <p:nvPicPr>
              <p:cNvPr id="569" name="Google Shape;569;p57"/>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570" name="Google Shape;570;p57"/>
            <p:cNvGrpSpPr/>
            <p:nvPr/>
          </p:nvGrpSpPr>
          <p:grpSpPr>
            <a:xfrm flipH="1">
              <a:off x="-6816" y="4765888"/>
              <a:ext cx="3785698" cy="388025"/>
              <a:chOff x="5363346" y="4765888"/>
              <a:chExt cx="3785698" cy="388025"/>
            </a:xfrm>
          </p:grpSpPr>
          <p:pic>
            <p:nvPicPr>
              <p:cNvPr id="571" name="Google Shape;571;p57"/>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572" name="Google Shape;572;p57"/>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573" name="Google Shape;573;p57"/>
          <p:cNvGrpSpPr/>
          <p:nvPr/>
        </p:nvGrpSpPr>
        <p:grpSpPr>
          <a:xfrm>
            <a:off x="0" y="-15383"/>
            <a:ext cx="12191694" cy="6873195"/>
            <a:chOff x="0" y="-11538"/>
            <a:chExt cx="9143999" cy="5155025"/>
          </a:xfrm>
        </p:grpSpPr>
        <p:pic>
          <p:nvPicPr>
            <p:cNvPr id="574" name="Google Shape;574;p57"/>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575" name="Google Shape;575;p57"/>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76" name="Shape 576"/>
        <p:cNvGrpSpPr/>
        <p:nvPr/>
      </p:nvGrpSpPr>
      <p:grpSpPr>
        <a:xfrm>
          <a:off x="0" y="0"/>
          <a:ext cx="0" cy="0"/>
          <a:chOff x="0" y="0"/>
          <a:chExt cx="0" cy="0"/>
        </a:xfrm>
      </p:grpSpPr>
      <p:pic>
        <p:nvPicPr>
          <p:cNvPr id="577" name="Google Shape;577;p5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578" name="Google Shape;578;p5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579" name="Google Shape;579;p58"/>
          <p:cNvPicPr preferRelativeResize="0"/>
          <p:nvPr/>
        </p:nvPicPr>
        <p:blipFill rotWithShape="1">
          <a:blip r:embed="rId3">
            <a:alphaModFix/>
          </a:blip>
          <a:srcRect b="129" l="0" r="0" t="129"/>
          <a:stretch/>
        </p:blipFill>
        <p:spPr>
          <a:xfrm rot="-5400000">
            <a:off x="-193499" y="4777003"/>
            <a:ext cx="2288928" cy="1743928"/>
          </a:xfrm>
          <a:prstGeom prst="rect">
            <a:avLst/>
          </a:prstGeom>
          <a:noFill/>
          <a:ln>
            <a:noFill/>
          </a:ln>
        </p:spPr>
      </p:pic>
      <p:pic>
        <p:nvPicPr>
          <p:cNvPr id="580" name="Google Shape;580;p58"/>
          <p:cNvPicPr preferRelativeResize="0"/>
          <p:nvPr/>
        </p:nvPicPr>
        <p:blipFill>
          <a:blip r:embed="rId4">
            <a:alphaModFix/>
          </a:blip>
          <a:stretch>
            <a:fillRect/>
          </a:stretch>
        </p:blipFill>
        <p:spPr>
          <a:xfrm>
            <a:off x="10541450" y="-18200"/>
            <a:ext cx="1668732" cy="1668732"/>
          </a:xfrm>
          <a:prstGeom prst="rect">
            <a:avLst/>
          </a:prstGeom>
          <a:noFill/>
          <a:ln>
            <a:noFill/>
          </a:ln>
        </p:spPr>
      </p:pic>
      <p:grpSp>
        <p:nvGrpSpPr>
          <p:cNvPr id="581" name="Google Shape;581;p58"/>
          <p:cNvGrpSpPr/>
          <p:nvPr/>
        </p:nvGrpSpPr>
        <p:grpSpPr>
          <a:xfrm>
            <a:off x="0" y="-18183"/>
            <a:ext cx="11838173" cy="6564660"/>
            <a:chOff x="0" y="-13638"/>
            <a:chExt cx="8878852" cy="4923618"/>
          </a:xfrm>
        </p:grpSpPr>
        <p:pic>
          <p:nvPicPr>
            <p:cNvPr id="582" name="Google Shape;582;p5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583" name="Google Shape;583;p58"/>
            <p:cNvGrpSpPr/>
            <p:nvPr/>
          </p:nvGrpSpPr>
          <p:grpSpPr>
            <a:xfrm>
              <a:off x="0" y="-13638"/>
              <a:ext cx="6523526" cy="536050"/>
              <a:chOff x="0" y="-13638"/>
              <a:chExt cx="6523526" cy="536050"/>
            </a:xfrm>
          </p:grpSpPr>
          <p:pic>
            <p:nvPicPr>
              <p:cNvPr id="584" name="Google Shape;584;p5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585" name="Google Shape;585;p5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86" name="Shape 586"/>
        <p:cNvGrpSpPr/>
        <p:nvPr/>
      </p:nvGrpSpPr>
      <p:grpSpPr>
        <a:xfrm>
          <a:off x="0" y="0"/>
          <a:ext cx="0" cy="0"/>
          <a:chOff x="0" y="0"/>
          <a:chExt cx="0" cy="0"/>
        </a:xfrm>
      </p:grpSpPr>
      <p:pic>
        <p:nvPicPr>
          <p:cNvPr id="587" name="Google Shape;587;p59"/>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588" name="Google Shape;588;p59"/>
          <p:cNvPicPr preferRelativeResize="0"/>
          <p:nvPr/>
        </p:nvPicPr>
        <p:blipFill rotWithShape="1">
          <a:blip r:embed="rId3">
            <a:alphaModFix/>
          </a:blip>
          <a:srcRect b="129" l="73637" r="0" t="129"/>
          <a:stretch/>
        </p:blipFill>
        <p:spPr>
          <a:xfrm>
            <a:off x="11510386" y="51833"/>
            <a:ext cx="603431" cy="1743935"/>
          </a:xfrm>
          <a:prstGeom prst="rect">
            <a:avLst/>
          </a:prstGeom>
          <a:noFill/>
          <a:ln>
            <a:noFill/>
          </a:ln>
        </p:spPr>
      </p:pic>
      <p:grpSp>
        <p:nvGrpSpPr>
          <p:cNvPr id="589" name="Google Shape;589;p59"/>
          <p:cNvGrpSpPr/>
          <p:nvPr/>
        </p:nvGrpSpPr>
        <p:grpSpPr>
          <a:xfrm>
            <a:off x="-34" y="-27274"/>
            <a:ext cx="1297002" cy="6883687"/>
            <a:chOff x="-26" y="-20456"/>
            <a:chExt cx="972776" cy="5162894"/>
          </a:xfrm>
        </p:grpSpPr>
        <p:pic>
          <p:nvPicPr>
            <p:cNvPr id="590" name="Google Shape;590;p59"/>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591" name="Google Shape;591;p59"/>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592" name="Google Shape;592;p59"/>
          <p:cNvGrpSpPr/>
          <p:nvPr/>
        </p:nvGrpSpPr>
        <p:grpSpPr>
          <a:xfrm rot="10800000">
            <a:off x="7157609" y="6378812"/>
            <a:ext cx="5052571" cy="479188"/>
            <a:chOff x="-13638" y="0"/>
            <a:chExt cx="3789523" cy="359400"/>
          </a:xfrm>
        </p:grpSpPr>
        <p:pic>
          <p:nvPicPr>
            <p:cNvPr id="593" name="Google Shape;593;p59"/>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594" name="Google Shape;594;p59"/>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8" name="Shape 598"/>
        <p:cNvGrpSpPr/>
        <p:nvPr/>
      </p:nvGrpSpPr>
      <p:grpSpPr>
        <a:xfrm>
          <a:off x="0" y="0"/>
          <a:ext cx="0" cy="0"/>
          <a:chOff x="0" y="0"/>
          <a:chExt cx="0" cy="0"/>
        </a:xfrm>
      </p:grpSpPr>
      <p:pic>
        <p:nvPicPr>
          <p:cNvPr id="599" name="Google Shape;599;p6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00" name="Google Shape;600;p61"/>
          <p:cNvSpPr txBox="1"/>
          <p:nvPr>
            <p:ph type="ctrTitle"/>
          </p:nvPr>
        </p:nvSpPr>
        <p:spPr>
          <a:xfrm>
            <a:off x="1296400" y="1977067"/>
            <a:ext cx="9599100" cy="1969500"/>
          </a:xfrm>
          <a:prstGeom prst="rect">
            <a:avLst/>
          </a:prstGeom>
        </p:spPr>
        <p:txBody>
          <a:bodyPr anchorCtr="0" anchor="b" bIns="121900" lIns="121900" spcFirstLastPara="1" rIns="121900" wrap="square" tIns="121900">
            <a:noAutofit/>
          </a:bodyPr>
          <a:lstStyle>
            <a:lvl1pPr lvl="0" algn="ctr">
              <a:spcBef>
                <a:spcPts val="0"/>
              </a:spcBef>
              <a:spcAft>
                <a:spcPts val="0"/>
              </a:spcAft>
              <a:buClr>
                <a:srgbClr val="191919"/>
              </a:buClr>
              <a:buSzPts val="6900"/>
              <a:buNone/>
              <a:defRPr sz="6000"/>
            </a:lvl1pPr>
            <a:lvl2pPr lvl="1" algn="ctr">
              <a:spcBef>
                <a:spcPts val="0"/>
              </a:spcBef>
              <a:spcAft>
                <a:spcPts val="0"/>
              </a:spcAft>
              <a:buClr>
                <a:srgbClr val="191919"/>
              </a:buClr>
              <a:buSzPts val="6900"/>
              <a:buNone/>
              <a:defRPr sz="6900">
                <a:solidFill>
                  <a:srgbClr val="191919"/>
                </a:solidFill>
              </a:defRPr>
            </a:lvl2pPr>
            <a:lvl3pPr lvl="2" algn="ctr">
              <a:spcBef>
                <a:spcPts val="0"/>
              </a:spcBef>
              <a:spcAft>
                <a:spcPts val="0"/>
              </a:spcAft>
              <a:buClr>
                <a:srgbClr val="191919"/>
              </a:buClr>
              <a:buSzPts val="6900"/>
              <a:buNone/>
              <a:defRPr sz="6900">
                <a:solidFill>
                  <a:srgbClr val="191919"/>
                </a:solidFill>
              </a:defRPr>
            </a:lvl3pPr>
            <a:lvl4pPr lvl="3" algn="ctr">
              <a:spcBef>
                <a:spcPts val="0"/>
              </a:spcBef>
              <a:spcAft>
                <a:spcPts val="0"/>
              </a:spcAft>
              <a:buClr>
                <a:srgbClr val="191919"/>
              </a:buClr>
              <a:buSzPts val="6900"/>
              <a:buNone/>
              <a:defRPr sz="6900">
                <a:solidFill>
                  <a:srgbClr val="191919"/>
                </a:solidFill>
              </a:defRPr>
            </a:lvl4pPr>
            <a:lvl5pPr lvl="4" algn="ctr">
              <a:spcBef>
                <a:spcPts val="0"/>
              </a:spcBef>
              <a:spcAft>
                <a:spcPts val="0"/>
              </a:spcAft>
              <a:buClr>
                <a:srgbClr val="191919"/>
              </a:buClr>
              <a:buSzPts val="6900"/>
              <a:buNone/>
              <a:defRPr sz="6900">
                <a:solidFill>
                  <a:srgbClr val="191919"/>
                </a:solidFill>
              </a:defRPr>
            </a:lvl5pPr>
            <a:lvl6pPr lvl="5" algn="ctr">
              <a:spcBef>
                <a:spcPts val="0"/>
              </a:spcBef>
              <a:spcAft>
                <a:spcPts val="0"/>
              </a:spcAft>
              <a:buClr>
                <a:srgbClr val="191919"/>
              </a:buClr>
              <a:buSzPts val="6900"/>
              <a:buNone/>
              <a:defRPr sz="6900">
                <a:solidFill>
                  <a:srgbClr val="191919"/>
                </a:solidFill>
              </a:defRPr>
            </a:lvl6pPr>
            <a:lvl7pPr lvl="6" algn="ctr">
              <a:spcBef>
                <a:spcPts val="0"/>
              </a:spcBef>
              <a:spcAft>
                <a:spcPts val="0"/>
              </a:spcAft>
              <a:buClr>
                <a:srgbClr val="191919"/>
              </a:buClr>
              <a:buSzPts val="6900"/>
              <a:buNone/>
              <a:defRPr sz="6900">
                <a:solidFill>
                  <a:srgbClr val="191919"/>
                </a:solidFill>
              </a:defRPr>
            </a:lvl7pPr>
            <a:lvl8pPr lvl="7" algn="ctr">
              <a:spcBef>
                <a:spcPts val="0"/>
              </a:spcBef>
              <a:spcAft>
                <a:spcPts val="0"/>
              </a:spcAft>
              <a:buClr>
                <a:srgbClr val="191919"/>
              </a:buClr>
              <a:buSzPts val="6900"/>
              <a:buNone/>
              <a:defRPr sz="6900">
                <a:solidFill>
                  <a:srgbClr val="191919"/>
                </a:solidFill>
              </a:defRPr>
            </a:lvl8pPr>
            <a:lvl9pPr lvl="8" algn="ctr">
              <a:spcBef>
                <a:spcPts val="0"/>
              </a:spcBef>
              <a:spcAft>
                <a:spcPts val="0"/>
              </a:spcAft>
              <a:buClr>
                <a:srgbClr val="191919"/>
              </a:buClr>
              <a:buSzPts val="6900"/>
              <a:buNone/>
              <a:defRPr sz="6900">
                <a:solidFill>
                  <a:srgbClr val="191919"/>
                </a:solidFill>
              </a:defRPr>
            </a:lvl9pPr>
          </a:lstStyle>
          <a:p/>
        </p:txBody>
      </p:sp>
      <p:sp>
        <p:nvSpPr>
          <p:cNvPr id="601" name="Google Shape;601;p61"/>
          <p:cNvSpPr txBox="1"/>
          <p:nvPr>
            <p:ph idx="1" type="subTitle"/>
          </p:nvPr>
        </p:nvSpPr>
        <p:spPr>
          <a:xfrm>
            <a:off x="1296400" y="4318937"/>
            <a:ext cx="9599100" cy="5619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9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602" name="Google Shape;602;p61"/>
          <p:cNvGrpSpPr/>
          <p:nvPr/>
        </p:nvGrpSpPr>
        <p:grpSpPr>
          <a:xfrm>
            <a:off x="-9099" y="2150"/>
            <a:ext cx="12217745" cy="6862603"/>
            <a:chOff x="-21325" y="-6819"/>
            <a:chExt cx="9163538" cy="5147081"/>
          </a:xfrm>
        </p:grpSpPr>
        <p:grpSp>
          <p:nvGrpSpPr>
            <p:cNvPr id="603" name="Google Shape;603;p61"/>
            <p:cNvGrpSpPr/>
            <p:nvPr/>
          </p:nvGrpSpPr>
          <p:grpSpPr>
            <a:xfrm>
              <a:off x="2626712" y="4610687"/>
              <a:ext cx="6515501" cy="529575"/>
              <a:chOff x="2626712" y="4610687"/>
              <a:chExt cx="6515501" cy="529575"/>
            </a:xfrm>
          </p:grpSpPr>
          <p:pic>
            <p:nvPicPr>
              <p:cNvPr id="604" name="Google Shape;604;p61"/>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605" name="Google Shape;605;p61"/>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606" name="Google Shape;606;p61"/>
            <p:cNvGrpSpPr/>
            <p:nvPr/>
          </p:nvGrpSpPr>
          <p:grpSpPr>
            <a:xfrm>
              <a:off x="-21325" y="-6819"/>
              <a:ext cx="6523526" cy="536050"/>
              <a:chOff x="-21325" y="-6819"/>
              <a:chExt cx="6523526" cy="536050"/>
            </a:xfrm>
          </p:grpSpPr>
          <p:pic>
            <p:nvPicPr>
              <p:cNvPr id="607" name="Google Shape;607;p61"/>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608" name="Google Shape;608;p61"/>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609" name="Google Shape;609;p61"/>
          <p:cNvGrpSpPr/>
          <p:nvPr/>
        </p:nvGrpSpPr>
        <p:grpSpPr>
          <a:xfrm>
            <a:off x="-9092" y="-9867"/>
            <a:ext cx="12209878" cy="6877561"/>
            <a:chOff x="0" y="0"/>
            <a:chExt cx="9157637" cy="5158300"/>
          </a:xfrm>
        </p:grpSpPr>
        <p:pic>
          <p:nvPicPr>
            <p:cNvPr id="610" name="Google Shape;610;p61"/>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611" name="Google Shape;611;p61"/>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2" name="Shape 612"/>
        <p:cNvGrpSpPr/>
        <p:nvPr/>
      </p:nvGrpSpPr>
      <p:grpSpPr>
        <a:xfrm>
          <a:off x="0" y="0"/>
          <a:ext cx="0" cy="0"/>
          <a:chOff x="0" y="0"/>
          <a:chExt cx="0" cy="0"/>
        </a:xfrm>
      </p:grpSpPr>
      <p:pic>
        <p:nvPicPr>
          <p:cNvPr id="613" name="Google Shape;613;p62"/>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614" name="Google Shape;614;p62"/>
          <p:cNvPicPr preferRelativeResize="0"/>
          <p:nvPr/>
        </p:nvPicPr>
        <p:blipFill>
          <a:blip r:embed="rId3">
            <a:alphaModFix/>
          </a:blip>
          <a:stretch>
            <a:fillRect/>
          </a:stretch>
        </p:blipFill>
        <p:spPr>
          <a:xfrm>
            <a:off x="10894967" y="0"/>
            <a:ext cx="1297034" cy="1297034"/>
          </a:xfrm>
          <a:prstGeom prst="rect">
            <a:avLst/>
          </a:prstGeom>
          <a:noFill/>
          <a:ln>
            <a:noFill/>
          </a:ln>
        </p:spPr>
      </p:pic>
      <p:grpSp>
        <p:nvGrpSpPr>
          <p:cNvPr id="615" name="Google Shape;615;p62"/>
          <p:cNvGrpSpPr/>
          <p:nvPr/>
        </p:nvGrpSpPr>
        <p:grpSpPr>
          <a:xfrm>
            <a:off x="5737450" y="6156505"/>
            <a:ext cx="6460971" cy="706116"/>
            <a:chOff x="4296376" y="4610675"/>
            <a:chExt cx="4845850" cy="529600"/>
          </a:xfrm>
        </p:grpSpPr>
        <p:pic>
          <p:nvPicPr>
            <p:cNvPr id="616" name="Google Shape;616;p62"/>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617" name="Google Shape;617;p62"/>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618" name="Google Shape;618;p62"/>
          <p:cNvSpPr txBox="1"/>
          <p:nvPr>
            <p:ph type="title"/>
          </p:nvPr>
        </p:nvSpPr>
        <p:spPr>
          <a:xfrm>
            <a:off x="5396233" y="3212867"/>
            <a:ext cx="5844900" cy="1855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800"/>
              <a:buNone/>
              <a:defRPr sz="53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619" name="Google Shape;619;p62"/>
          <p:cNvSpPr txBox="1"/>
          <p:nvPr>
            <p:ph hasCustomPrompt="1" idx="2" type="title"/>
          </p:nvPr>
        </p:nvSpPr>
        <p:spPr>
          <a:xfrm>
            <a:off x="7587033" y="1383133"/>
            <a:ext cx="1463100" cy="14631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Clr>
                <a:schemeClr val="lt1"/>
              </a:buClr>
              <a:buSzPts val="8000"/>
              <a:buNone/>
              <a:defRPr sz="80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620" name="Google Shape;620;p62"/>
          <p:cNvSpPr/>
          <p:nvPr>
            <p:ph idx="3" type="pic"/>
          </p:nvPr>
        </p:nvSpPr>
        <p:spPr>
          <a:xfrm>
            <a:off x="950967" y="719333"/>
            <a:ext cx="3680700" cy="5419200"/>
          </a:xfrm>
          <a:prstGeom prst="round2DiagRect">
            <a:avLst>
              <a:gd fmla="val 16667" name="adj1"/>
              <a:gd fmla="val 0" name="adj2"/>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8" name="Google Shape;58;p7"/>
          <p:cNvSpPr txBox="1"/>
          <p:nvPr>
            <p:ph type="title"/>
          </p:nvPr>
        </p:nvSpPr>
        <p:spPr>
          <a:xfrm>
            <a:off x="950967" y="1316717"/>
            <a:ext cx="5726400" cy="1416900"/>
          </a:xfrm>
          <a:prstGeom prst="rect">
            <a:avLst/>
          </a:prstGeom>
        </p:spPr>
        <p:txBody>
          <a:bodyPr anchorCtr="0" anchor="b"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59" name="Google Shape;59;p7"/>
          <p:cNvSpPr txBox="1"/>
          <p:nvPr>
            <p:ph idx="1" type="subTitle"/>
          </p:nvPr>
        </p:nvSpPr>
        <p:spPr>
          <a:xfrm>
            <a:off x="950967" y="2812883"/>
            <a:ext cx="5726400" cy="3338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AutoNum type="arabicPeriod"/>
              <a:defRPr/>
            </a:lvl1pPr>
            <a:lvl2pPr lvl="1" rtl="0" algn="ctr">
              <a:lnSpc>
                <a:spcPct val="100000"/>
              </a:lnSpc>
              <a:spcBef>
                <a:spcPts val="1300"/>
              </a:spcBef>
              <a:spcAft>
                <a:spcPts val="0"/>
              </a:spcAft>
              <a:buClr>
                <a:srgbClr val="E76A28"/>
              </a:buClr>
              <a:buSzPts val="1600"/>
              <a:buFont typeface="Nunito Light"/>
              <a:buAutoNum type="alphaLcPeriod"/>
              <a:defRPr/>
            </a:lvl2pPr>
            <a:lvl3pPr lvl="2" rtl="0" algn="ctr">
              <a:lnSpc>
                <a:spcPct val="100000"/>
              </a:lnSpc>
              <a:spcBef>
                <a:spcPts val="0"/>
              </a:spcBef>
              <a:spcAft>
                <a:spcPts val="0"/>
              </a:spcAft>
              <a:buClr>
                <a:srgbClr val="E76A28"/>
              </a:buClr>
              <a:buSzPts val="1600"/>
              <a:buFont typeface="Nunito Light"/>
              <a:buAutoNum type="romanLcPeriod"/>
              <a:defRPr/>
            </a:lvl3pPr>
            <a:lvl4pPr lvl="3" rtl="0" algn="ctr">
              <a:lnSpc>
                <a:spcPct val="100000"/>
              </a:lnSpc>
              <a:spcBef>
                <a:spcPts val="0"/>
              </a:spcBef>
              <a:spcAft>
                <a:spcPts val="0"/>
              </a:spcAft>
              <a:buClr>
                <a:srgbClr val="E76A28"/>
              </a:buClr>
              <a:buSzPts val="1600"/>
              <a:buFont typeface="Nunito Light"/>
              <a:buAutoNum type="arabicPeriod"/>
              <a:defRPr/>
            </a:lvl4pPr>
            <a:lvl5pPr lvl="4" rtl="0" algn="ctr">
              <a:lnSpc>
                <a:spcPct val="100000"/>
              </a:lnSpc>
              <a:spcBef>
                <a:spcPts val="0"/>
              </a:spcBef>
              <a:spcAft>
                <a:spcPts val="0"/>
              </a:spcAft>
              <a:buClr>
                <a:srgbClr val="E76A28"/>
              </a:buClr>
              <a:buSzPts val="1600"/>
              <a:buFont typeface="Nunito Light"/>
              <a:buAutoNum type="alphaLcPeriod"/>
              <a:defRPr/>
            </a:lvl5pPr>
            <a:lvl6pPr lvl="5" rtl="0" algn="ctr">
              <a:lnSpc>
                <a:spcPct val="100000"/>
              </a:lnSpc>
              <a:spcBef>
                <a:spcPts val="0"/>
              </a:spcBef>
              <a:spcAft>
                <a:spcPts val="0"/>
              </a:spcAft>
              <a:buClr>
                <a:srgbClr val="999999"/>
              </a:buClr>
              <a:buSzPts val="1600"/>
              <a:buFont typeface="Nunito Light"/>
              <a:buAutoNum type="romanLcPeriod"/>
              <a:defRPr/>
            </a:lvl6pPr>
            <a:lvl7pPr lvl="6" rtl="0" algn="ctr">
              <a:lnSpc>
                <a:spcPct val="100000"/>
              </a:lnSpc>
              <a:spcBef>
                <a:spcPts val="0"/>
              </a:spcBef>
              <a:spcAft>
                <a:spcPts val="0"/>
              </a:spcAft>
              <a:buClr>
                <a:srgbClr val="999999"/>
              </a:buClr>
              <a:buSzPts val="1600"/>
              <a:buFont typeface="Nunito Light"/>
              <a:buAutoNum type="arabicPeriod"/>
              <a:defRPr/>
            </a:lvl7pPr>
            <a:lvl8pPr lvl="7" rtl="0" algn="ctr">
              <a:lnSpc>
                <a:spcPct val="100000"/>
              </a:lnSpc>
              <a:spcBef>
                <a:spcPts val="0"/>
              </a:spcBef>
              <a:spcAft>
                <a:spcPts val="0"/>
              </a:spcAft>
              <a:buClr>
                <a:srgbClr val="999999"/>
              </a:buClr>
              <a:buSzPts val="1600"/>
              <a:buFont typeface="Nunito Light"/>
              <a:buAutoNum type="alphaLcPeriod"/>
              <a:defRPr/>
            </a:lvl8pPr>
            <a:lvl9pPr lvl="8" rtl="0" algn="ctr">
              <a:lnSpc>
                <a:spcPct val="100000"/>
              </a:lnSpc>
              <a:spcBef>
                <a:spcPts val="0"/>
              </a:spcBef>
              <a:spcAft>
                <a:spcPts val="0"/>
              </a:spcAft>
              <a:buClr>
                <a:srgbClr val="999999"/>
              </a:buClr>
              <a:buSzPts val="1600"/>
              <a:buFont typeface="Nunito Light"/>
              <a:buAutoNum type="romanLcPeriod"/>
              <a:defRPr/>
            </a:lvl9pPr>
          </a:lstStyle>
          <a:p/>
        </p:txBody>
      </p:sp>
      <p:sp>
        <p:nvSpPr>
          <p:cNvPr id="60" name="Google Shape;60;p7"/>
          <p:cNvSpPr/>
          <p:nvPr>
            <p:ph idx="2" type="pic"/>
          </p:nvPr>
        </p:nvSpPr>
        <p:spPr>
          <a:xfrm>
            <a:off x="7525033" y="719333"/>
            <a:ext cx="3716100" cy="5419200"/>
          </a:xfrm>
          <a:prstGeom prst="round2DiagRect">
            <a:avLst>
              <a:gd fmla="val 16667" name="adj1"/>
              <a:gd fmla="val 0" name="adj2"/>
            </a:avLst>
          </a:prstGeom>
          <a:noFill/>
          <a:ln>
            <a:noFill/>
          </a:ln>
        </p:spPr>
      </p:sp>
      <p:pic>
        <p:nvPicPr>
          <p:cNvPr id="61" name="Google Shape;61;p7"/>
          <p:cNvPicPr preferRelativeResize="0"/>
          <p:nvPr/>
        </p:nvPicPr>
        <p:blipFill>
          <a:blip r:embed="rId3">
            <a:alphaModFix/>
          </a:blip>
          <a:stretch>
            <a:fillRect/>
          </a:stretch>
        </p:blipFill>
        <p:spPr>
          <a:xfrm flipH="1" rot="-5400000">
            <a:off x="-33" y="5560967"/>
            <a:ext cx="1297034" cy="1297034"/>
          </a:xfrm>
          <a:prstGeom prst="rect">
            <a:avLst/>
          </a:prstGeom>
          <a:noFill/>
          <a:ln>
            <a:noFill/>
          </a:ln>
        </p:spPr>
      </p:pic>
      <p:pic>
        <p:nvPicPr>
          <p:cNvPr id="62" name="Google Shape;62;p7"/>
          <p:cNvPicPr preferRelativeResize="0"/>
          <p:nvPr/>
        </p:nvPicPr>
        <p:blipFill rotWithShape="1">
          <a:blip r:embed="rId4">
            <a:alphaModFix/>
          </a:blip>
          <a:srcRect b="129" l="0" r="0" t="129"/>
          <a:stretch/>
        </p:blipFill>
        <p:spPr>
          <a:xfrm rot="-5400000">
            <a:off x="10012801" y="4671671"/>
            <a:ext cx="2288928" cy="1743928"/>
          </a:xfrm>
          <a:prstGeom prst="rect">
            <a:avLst/>
          </a:prstGeom>
          <a:noFill/>
          <a:ln>
            <a:noFill/>
          </a:ln>
        </p:spPr>
      </p:pic>
      <p:grpSp>
        <p:nvGrpSpPr>
          <p:cNvPr id="63" name="Google Shape;63;p7"/>
          <p:cNvGrpSpPr/>
          <p:nvPr/>
        </p:nvGrpSpPr>
        <p:grpSpPr>
          <a:xfrm>
            <a:off x="0" y="0"/>
            <a:ext cx="7783671" cy="714715"/>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1" name="Shape 621"/>
        <p:cNvGrpSpPr/>
        <p:nvPr/>
      </p:nvGrpSpPr>
      <p:grpSpPr>
        <a:xfrm>
          <a:off x="0" y="0"/>
          <a:ext cx="0" cy="0"/>
          <a:chOff x="0" y="0"/>
          <a:chExt cx="0" cy="0"/>
        </a:xfrm>
      </p:grpSpPr>
      <p:pic>
        <p:nvPicPr>
          <p:cNvPr id="622" name="Google Shape;622;p6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23" name="Google Shape;623;p63"/>
          <p:cNvSpPr txBox="1"/>
          <p:nvPr>
            <p:ph type="title"/>
          </p:nvPr>
        </p:nvSpPr>
        <p:spPr>
          <a:xfrm>
            <a:off x="950967" y="1465567"/>
            <a:ext cx="42291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24" name="Google Shape;624;p63"/>
          <p:cNvSpPr txBox="1"/>
          <p:nvPr>
            <p:ph idx="1" type="body"/>
          </p:nvPr>
        </p:nvSpPr>
        <p:spPr>
          <a:xfrm>
            <a:off x="950967" y="2493201"/>
            <a:ext cx="4229100" cy="2899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grpSp>
        <p:nvGrpSpPr>
          <p:cNvPr id="625" name="Google Shape;625;p63"/>
          <p:cNvGrpSpPr/>
          <p:nvPr/>
        </p:nvGrpSpPr>
        <p:grpSpPr>
          <a:xfrm flipH="1">
            <a:off x="3494184" y="0"/>
            <a:ext cx="8697818" cy="493188"/>
            <a:chOff x="0" y="0"/>
            <a:chExt cx="6523526" cy="369900"/>
          </a:xfrm>
        </p:grpSpPr>
        <p:pic>
          <p:nvPicPr>
            <p:cNvPr id="626" name="Google Shape;626;p6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627" name="Google Shape;627;p6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628" name="Google Shape;628;p63"/>
          <p:cNvPicPr preferRelativeResize="0"/>
          <p:nvPr/>
        </p:nvPicPr>
        <p:blipFill>
          <a:blip r:embed="rId5">
            <a:alphaModFix/>
          </a:blip>
          <a:stretch>
            <a:fillRect/>
          </a:stretch>
        </p:blipFill>
        <p:spPr>
          <a:xfrm flipH="1" rot="5400000">
            <a:off x="-1" y="5560982"/>
            <a:ext cx="1297034" cy="1297034"/>
          </a:xfrm>
          <a:prstGeom prst="rect">
            <a:avLst/>
          </a:prstGeom>
          <a:noFill/>
          <a:ln>
            <a:noFill/>
          </a:ln>
        </p:spPr>
      </p:pic>
      <p:pic>
        <p:nvPicPr>
          <p:cNvPr id="629" name="Google Shape;629;p63"/>
          <p:cNvPicPr preferRelativeResize="0"/>
          <p:nvPr/>
        </p:nvPicPr>
        <p:blipFill>
          <a:blip r:embed="rId6">
            <a:alphaModFix/>
          </a:blip>
          <a:stretch>
            <a:fillRect/>
          </a:stretch>
        </p:blipFill>
        <p:spPr>
          <a:xfrm>
            <a:off x="9665800" y="4949400"/>
            <a:ext cx="2357335" cy="1800767"/>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0" name="Shape 630"/>
        <p:cNvGrpSpPr/>
        <p:nvPr/>
      </p:nvGrpSpPr>
      <p:grpSpPr>
        <a:xfrm>
          <a:off x="0" y="0"/>
          <a:ext cx="0" cy="0"/>
          <a:chOff x="0" y="0"/>
          <a:chExt cx="0" cy="0"/>
        </a:xfrm>
      </p:grpSpPr>
      <p:pic>
        <p:nvPicPr>
          <p:cNvPr id="631" name="Google Shape;631;p6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32" name="Google Shape;632;p6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33" name="Google Shape;633;p64"/>
          <p:cNvSpPr txBox="1"/>
          <p:nvPr>
            <p:ph idx="1" type="subTitle"/>
          </p:nvPr>
        </p:nvSpPr>
        <p:spPr>
          <a:xfrm>
            <a:off x="4738000" y="4072740"/>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34" name="Google Shape;634;p64"/>
          <p:cNvSpPr txBox="1"/>
          <p:nvPr>
            <p:ph idx="2" type="subTitle"/>
          </p:nvPr>
        </p:nvSpPr>
        <p:spPr>
          <a:xfrm>
            <a:off x="4738000" y="2198848"/>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35" name="Google Shape;635;p64"/>
          <p:cNvSpPr txBox="1"/>
          <p:nvPr>
            <p:ph idx="3" type="subTitle"/>
          </p:nvPr>
        </p:nvSpPr>
        <p:spPr>
          <a:xfrm>
            <a:off x="2479600" y="2198848"/>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636" name="Google Shape;636;p64"/>
          <p:cNvSpPr txBox="1"/>
          <p:nvPr>
            <p:ph idx="4" type="subTitle"/>
          </p:nvPr>
        </p:nvSpPr>
        <p:spPr>
          <a:xfrm>
            <a:off x="2479600" y="4072732"/>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637" name="Google Shape;637;p64"/>
          <p:cNvGrpSpPr/>
          <p:nvPr/>
        </p:nvGrpSpPr>
        <p:grpSpPr>
          <a:xfrm rot="10800000">
            <a:off x="3494184" y="6364646"/>
            <a:ext cx="8697818" cy="493188"/>
            <a:chOff x="0" y="0"/>
            <a:chExt cx="6523526" cy="369900"/>
          </a:xfrm>
        </p:grpSpPr>
        <p:pic>
          <p:nvPicPr>
            <p:cNvPr id="638" name="Google Shape;638;p6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639" name="Google Shape;639;p6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640" name="Google Shape;640;p64"/>
          <p:cNvPicPr preferRelativeResize="0"/>
          <p:nvPr/>
        </p:nvPicPr>
        <p:blipFill>
          <a:blip r:embed="rId5">
            <a:alphaModFix/>
          </a:blip>
          <a:stretch>
            <a:fillRect/>
          </a:stretch>
        </p:blipFill>
        <p:spPr>
          <a:xfrm>
            <a:off x="0" y="5560983"/>
            <a:ext cx="1297034" cy="129703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1" name="Shape 641"/>
        <p:cNvGrpSpPr/>
        <p:nvPr/>
      </p:nvGrpSpPr>
      <p:grpSpPr>
        <a:xfrm>
          <a:off x="0" y="0"/>
          <a:ext cx="0" cy="0"/>
          <a:chOff x="0" y="0"/>
          <a:chExt cx="0" cy="0"/>
        </a:xfrm>
      </p:grpSpPr>
      <p:pic>
        <p:nvPicPr>
          <p:cNvPr id="642" name="Google Shape;642;p6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43" name="Google Shape;643;p6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644" name="Google Shape;644;p65"/>
          <p:cNvPicPr preferRelativeResize="0"/>
          <p:nvPr/>
        </p:nvPicPr>
        <p:blipFill rotWithShape="1">
          <a:blip r:embed="rId3">
            <a:alphaModFix/>
          </a:blip>
          <a:srcRect b="18270" l="31651" r="0" t="130"/>
          <a:stretch/>
        </p:blipFill>
        <p:spPr>
          <a:xfrm flipH="1" rot="10800000">
            <a:off x="10932366" y="15167"/>
            <a:ext cx="1564434" cy="1426798"/>
          </a:xfrm>
          <a:prstGeom prst="rect">
            <a:avLst/>
          </a:prstGeom>
          <a:noFill/>
          <a:ln>
            <a:noFill/>
          </a:ln>
        </p:spPr>
      </p:pic>
      <p:pic>
        <p:nvPicPr>
          <p:cNvPr id="645" name="Google Shape;645;p65"/>
          <p:cNvPicPr preferRelativeResize="0"/>
          <p:nvPr/>
        </p:nvPicPr>
        <p:blipFill>
          <a:blip r:embed="rId4">
            <a:alphaModFix/>
          </a:blip>
          <a:stretch>
            <a:fillRect/>
          </a:stretch>
        </p:blipFill>
        <p:spPr>
          <a:xfrm rot="10800000">
            <a:off x="-2" y="5560966"/>
            <a:ext cx="1297034" cy="129703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6" name="Shape 646"/>
        <p:cNvGrpSpPr/>
        <p:nvPr/>
      </p:nvGrpSpPr>
      <p:grpSpPr>
        <a:xfrm>
          <a:off x="0" y="0"/>
          <a:ext cx="0" cy="0"/>
          <a:chOff x="0" y="0"/>
          <a:chExt cx="0" cy="0"/>
        </a:xfrm>
      </p:grpSpPr>
      <p:pic>
        <p:nvPicPr>
          <p:cNvPr id="647" name="Google Shape;647;p6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48" name="Google Shape;648;p66"/>
          <p:cNvSpPr txBox="1"/>
          <p:nvPr>
            <p:ph type="title"/>
          </p:nvPr>
        </p:nvSpPr>
        <p:spPr>
          <a:xfrm>
            <a:off x="950967" y="1316717"/>
            <a:ext cx="5726400" cy="14169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49" name="Google Shape;649;p66"/>
          <p:cNvSpPr txBox="1"/>
          <p:nvPr>
            <p:ph idx="1" type="subTitle"/>
          </p:nvPr>
        </p:nvSpPr>
        <p:spPr>
          <a:xfrm>
            <a:off x="950967" y="2812883"/>
            <a:ext cx="5726400" cy="3338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1300"/>
              </a:spcBef>
              <a:spcAft>
                <a:spcPts val="0"/>
              </a:spcAft>
              <a:buClr>
                <a:srgbClr val="E76A28"/>
              </a:buClr>
              <a:buSzPts val="1600"/>
              <a:buFont typeface="Nunito Light"/>
              <a:buAutoNum type="alphaLcPeriod"/>
              <a:defRPr/>
            </a:lvl2pPr>
            <a:lvl3pPr lvl="2" algn="ctr">
              <a:lnSpc>
                <a:spcPct val="100000"/>
              </a:lnSpc>
              <a:spcBef>
                <a:spcPts val="0"/>
              </a:spcBef>
              <a:spcAft>
                <a:spcPts val="0"/>
              </a:spcAft>
              <a:buClr>
                <a:srgbClr val="E76A28"/>
              </a:buClr>
              <a:buSzPts val="1600"/>
              <a:buFont typeface="Nunito Light"/>
              <a:buAutoNum type="romanLcPeriod"/>
              <a:defRPr/>
            </a:lvl3pPr>
            <a:lvl4pPr lvl="3" algn="ctr">
              <a:lnSpc>
                <a:spcPct val="100000"/>
              </a:lnSpc>
              <a:spcBef>
                <a:spcPts val="0"/>
              </a:spcBef>
              <a:spcAft>
                <a:spcPts val="0"/>
              </a:spcAft>
              <a:buClr>
                <a:srgbClr val="E76A28"/>
              </a:buClr>
              <a:buSzPts val="1600"/>
              <a:buFont typeface="Nunito Light"/>
              <a:buAutoNum type="arabicPeriod"/>
              <a:defRPr/>
            </a:lvl4pPr>
            <a:lvl5pPr lvl="4" algn="ctr">
              <a:lnSpc>
                <a:spcPct val="100000"/>
              </a:lnSpc>
              <a:spcBef>
                <a:spcPts val="0"/>
              </a:spcBef>
              <a:spcAft>
                <a:spcPts val="0"/>
              </a:spcAft>
              <a:buClr>
                <a:srgbClr val="E76A28"/>
              </a:buClr>
              <a:buSzPts val="1600"/>
              <a:buFont typeface="Nunito Light"/>
              <a:buAutoNum type="alphaLcPeriod"/>
              <a:defRPr/>
            </a:lvl5pPr>
            <a:lvl6pPr lvl="5" algn="ctr">
              <a:lnSpc>
                <a:spcPct val="100000"/>
              </a:lnSpc>
              <a:spcBef>
                <a:spcPts val="0"/>
              </a:spcBef>
              <a:spcAft>
                <a:spcPts val="0"/>
              </a:spcAft>
              <a:buClr>
                <a:srgbClr val="999999"/>
              </a:buClr>
              <a:buSzPts val="1600"/>
              <a:buFont typeface="Nunito Light"/>
              <a:buAutoNum type="romanLcPeriod"/>
              <a:defRPr/>
            </a:lvl6pPr>
            <a:lvl7pPr lvl="6" algn="ctr">
              <a:lnSpc>
                <a:spcPct val="100000"/>
              </a:lnSpc>
              <a:spcBef>
                <a:spcPts val="0"/>
              </a:spcBef>
              <a:spcAft>
                <a:spcPts val="0"/>
              </a:spcAft>
              <a:buClr>
                <a:srgbClr val="999999"/>
              </a:buClr>
              <a:buSzPts val="1600"/>
              <a:buFont typeface="Nunito Light"/>
              <a:buAutoNum type="arabicPeriod"/>
              <a:defRPr/>
            </a:lvl7pPr>
            <a:lvl8pPr lvl="7" algn="ctr">
              <a:lnSpc>
                <a:spcPct val="100000"/>
              </a:lnSpc>
              <a:spcBef>
                <a:spcPts val="0"/>
              </a:spcBef>
              <a:spcAft>
                <a:spcPts val="0"/>
              </a:spcAft>
              <a:buClr>
                <a:srgbClr val="999999"/>
              </a:buClr>
              <a:buSzPts val="1600"/>
              <a:buFont typeface="Nunito Light"/>
              <a:buAutoNum type="alphaLcPeriod"/>
              <a:defRPr/>
            </a:lvl8pPr>
            <a:lvl9pPr lvl="8" algn="ctr">
              <a:lnSpc>
                <a:spcPct val="100000"/>
              </a:lnSpc>
              <a:spcBef>
                <a:spcPts val="0"/>
              </a:spcBef>
              <a:spcAft>
                <a:spcPts val="0"/>
              </a:spcAft>
              <a:buClr>
                <a:srgbClr val="999999"/>
              </a:buClr>
              <a:buSzPts val="1600"/>
              <a:buFont typeface="Nunito Light"/>
              <a:buAutoNum type="romanLcPeriod"/>
              <a:defRPr/>
            </a:lvl9pPr>
          </a:lstStyle>
          <a:p/>
        </p:txBody>
      </p:sp>
      <p:sp>
        <p:nvSpPr>
          <p:cNvPr id="650" name="Google Shape;650;p66"/>
          <p:cNvSpPr/>
          <p:nvPr>
            <p:ph idx="2" type="pic"/>
          </p:nvPr>
        </p:nvSpPr>
        <p:spPr>
          <a:xfrm>
            <a:off x="7525033" y="719333"/>
            <a:ext cx="3716100" cy="5419200"/>
          </a:xfrm>
          <a:prstGeom prst="round2DiagRect">
            <a:avLst>
              <a:gd fmla="val 16667" name="adj1"/>
              <a:gd fmla="val 0" name="adj2"/>
            </a:avLst>
          </a:prstGeom>
          <a:noFill/>
          <a:ln>
            <a:noFill/>
          </a:ln>
        </p:spPr>
      </p:sp>
      <p:pic>
        <p:nvPicPr>
          <p:cNvPr id="651" name="Google Shape;651;p66"/>
          <p:cNvPicPr preferRelativeResize="0"/>
          <p:nvPr/>
        </p:nvPicPr>
        <p:blipFill>
          <a:blip r:embed="rId3">
            <a:alphaModFix/>
          </a:blip>
          <a:stretch>
            <a:fillRect/>
          </a:stretch>
        </p:blipFill>
        <p:spPr>
          <a:xfrm flipH="1" rot="-5400000">
            <a:off x="-33" y="5560967"/>
            <a:ext cx="1297034" cy="1297034"/>
          </a:xfrm>
          <a:prstGeom prst="rect">
            <a:avLst/>
          </a:prstGeom>
          <a:noFill/>
          <a:ln>
            <a:noFill/>
          </a:ln>
        </p:spPr>
      </p:pic>
      <p:pic>
        <p:nvPicPr>
          <p:cNvPr id="652" name="Google Shape;652;p66"/>
          <p:cNvPicPr preferRelativeResize="0"/>
          <p:nvPr/>
        </p:nvPicPr>
        <p:blipFill rotWithShape="1">
          <a:blip r:embed="rId4">
            <a:alphaModFix/>
          </a:blip>
          <a:srcRect b="129" l="0" r="0" t="129"/>
          <a:stretch/>
        </p:blipFill>
        <p:spPr>
          <a:xfrm rot="-5400000">
            <a:off x="10012801" y="4671671"/>
            <a:ext cx="2288928" cy="1743928"/>
          </a:xfrm>
          <a:prstGeom prst="rect">
            <a:avLst/>
          </a:prstGeom>
          <a:noFill/>
          <a:ln>
            <a:noFill/>
          </a:ln>
        </p:spPr>
      </p:pic>
      <p:grpSp>
        <p:nvGrpSpPr>
          <p:cNvPr id="653" name="Google Shape;653;p66"/>
          <p:cNvGrpSpPr/>
          <p:nvPr/>
        </p:nvGrpSpPr>
        <p:grpSpPr>
          <a:xfrm>
            <a:off x="0" y="0"/>
            <a:ext cx="7783671" cy="714715"/>
            <a:chOff x="0" y="0"/>
            <a:chExt cx="5837899" cy="536050"/>
          </a:xfrm>
        </p:grpSpPr>
        <p:pic>
          <p:nvPicPr>
            <p:cNvPr id="654" name="Google Shape;654;p66"/>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5" name="Google Shape;655;p66"/>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6" name="Shape 656"/>
        <p:cNvGrpSpPr/>
        <p:nvPr/>
      </p:nvGrpSpPr>
      <p:grpSpPr>
        <a:xfrm>
          <a:off x="0" y="0"/>
          <a:ext cx="0" cy="0"/>
          <a:chOff x="0" y="0"/>
          <a:chExt cx="0" cy="0"/>
        </a:xfrm>
      </p:grpSpPr>
      <p:pic>
        <p:nvPicPr>
          <p:cNvPr id="657" name="Google Shape;657;p6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58" name="Google Shape;658;p67"/>
          <p:cNvSpPr txBox="1"/>
          <p:nvPr>
            <p:ph type="title"/>
          </p:nvPr>
        </p:nvSpPr>
        <p:spPr>
          <a:xfrm>
            <a:off x="3090600" y="1742800"/>
            <a:ext cx="6010800" cy="3372300"/>
          </a:xfrm>
          <a:prstGeom prst="rect">
            <a:avLst/>
          </a:prstGeom>
        </p:spPr>
        <p:txBody>
          <a:bodyPr anchorCtr="0" anchor="ctr" bIns="121900" lIns="121900" spcFirstLastPara="1" rIns="121900" wrap="square" tIns="121900">
            <a:noAutofit/>
          </a:bodyPr>
          <a:lstStyle>
            <a:lvl1pPr lvl="0" algn="ctr">
              <a:lnSpc>
                <a:spcPct val="80000"/>
              </a:lnSpc>
              <a:spcBef>
                <a:spcPts val="0"/>
              </a:spcBef>
              <a:spcAft>
                <a:spcPts val="0"/>
              </a:spcAft>
              <a:buSzPts val="80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pic>
        <p:nvPicPr>
          <p:cNvPr id="659" name="Google Shape;659;p67"/>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660" name="Google Shape;660;p67"/>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661" name="Google Shape;661;p67"/>
          <p:cNvGrpSpPr/>
          <p:nvPr/>
        </p:nvGrpSpPr>
        <p:grpSpPr>
          <a:xfrm>
            <a:off x="5175469" y="6336175"/>
            <a:ext cx="7013860" cy="517353"/>
            <a:chOff x="3881699" y="4752250"/>
            <a:chExt cx="5260526" cy="388025"/>
          </a:xfrm>
        </p:grpSpPr>
        <p:pic>
          <p:nvPicPr>
            <p:cNvPr id="662" name="Google Shape;662;p67"/>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663" name="Google Shape;663;p67"/>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4" name="Shape 664"/>
        <p:cNvGrpSpPr/>
        <p:nvPr/>
      </p:nvGrpSpPr>
      <p:grpSpPr>
        <a:xfrm>
          <a:off x="0" y="0"/>
          <a:ext cx="0" cy="0"/>
          <a:chOff x="0" y="0"/>
          <a:chExt cx="0" cy="0"/>
        </a:xfrm>
      </p:grpSpPr>
      <p:pic>
        <p:nvPicPr>
          <p:cNvPr id="665" name="Google Shape;665;p6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66" name="Google Shape;666;p68"/>
          <p:cNvSpPr txBox="1"/>
          <p:nvPr>
            <p:ph type="title"/>
          </p:nvPr>
        </p:nvSpPr>
        <p:spPr>
          <a:xfrm>
            <a:off x="2847400" y="1585467"/>
            <a:ext cx="6497100" cy="2619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8000"/>
              <a:buNone/>
              <a:defRPr sz="8000"/>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
        <p:nvSpPr>
          <p:cNvPr id="667" name="Google Shape;667;p68"/>
          <p:cNvSpPr txBox="1"/>
          <p:nvPr>
            <p:ph idx="1" type="subTitle"/>
          </p:nvPr>
        </p:nvSpPr>
        <p:spPr>
          <a:xfrm>
            <a:off x="2847400" y="4204667"/>
            <a:ext cx="6497100" cy="894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668" name="Google Shape;668;p68"/>
          <p:cNvGrpSpPr/>
          <p:nvPr/>
        </p:nvGrpSpPr>
        <p:grpSpPr>
          <a:xfrm>
            <a:off x="-1" y="2800"/>
            <a:ext cx="12191696" cy="6855012"/>
            <a:chOff x="-1" y="2100"/>
            <a:chExt cx="9144001" cy="5141388"/>
          </a:xfrm>
        </p:grpSpPr>
        <p:pic>
          <p:nvPicPr>
            <p:cNvPr id="669" name="Google Shape;669;p68"/>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670" name="Google Shape;670;p68"/>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671" name="Google Shape;671;p68"/>
          <p:cNvGrpSpPr/>
          <p:nvPr/>
        </p:nvGrpSpPr>
        <p:grpSpPr>
          <a:xfrm rot="10800000">
            <a:off x="305" y="2966"/>
            <a:ext cx="6508068" cy="487588"/>
            <a:chOff x="4261050" y="4610675"/>
            <a:chExt cx="4881173" cy="365700"/>
          </a:xfrm>
        </p:grpSpPr>
        <p:pic>
          <p:nvPicPr>
            <p:cNvPr id="672" name="Google Shape;672;p6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673" name="Google Shape;673;p6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4" name="Shape 674"/>
        <p:cNvGrpSpPr/>
        <p:nvPr/>
      </p:nvGrpSpPr>
      <p:grpSpPr>
        <a:xfrm>
          <a:off x="0" y="0"/>
          <a:ext cx="0" cy="0"/>
          <a:chOff x="0" y="0"/>
          <a:chExt cx="0" cy="0"/>
        </a:xfrm>
      </p:grpSpPr>
      <p:sp>
        <p:nvSpPr>
          <p:cNvPr id="675" name="Google Shape;675;p69"/>
          <p:cNvSpPr/>
          <p:nvPr>
            <p:ph idx="2" type="pic"/>
          </p:nvPr>
        </p:nvSpPr>
        <p:spPr>
          <a:xfrm>
            <a:off x="0" y="0"/>
            <a:ext cx="12192000" cy="6858000"/>
          </a:xfrm>
          <a:prstGeom prst="rect">
            <a:avLst/>
          </a:prstGeom>
          <a:noFill/>
          <a:ln>
            <a:noFill/>
          </a:ln>
        </p:spPr>
      </p:sp>
      <p:sp>
        <p:nvSpPr>
          <p:cNvPr id="676" name="Google Shape;676;p69"/>
          <p:cNvSpPr txBox="1"/>
          <p:nvPr>
            <p:ph type="title"/>
          </p:nvPr>
        </p:nvSpPr>
        <p:spPr>
          <a:xfrm>
            <a:off x="960000" y="5352600"/>
            <a:ext cx="10272000" cy="763500"/>
          </a:xfrm>
          <a:prstGeom prst="rect">
            <a:avLst/>
          </a:prstGeom>
          <a:solidFill>
            <a:schemeClr val="accent2"/>
          </a:solidFill>
        </p:spPr>
        <p:txBody>
          <a:bodyPr anchorCtr="0" anchor="t" bIns="121900" lIns="121900" spcFirstLastPara="1" rIns="121900" wrap="square" tIns="121900">
            <a:noAutofit/>
          </a:bodyPr>
          <a:lstStyle>
            <a:lvl1pPr lvl="0" algn="ctr">
              <a:spcBef>
                <a:spcPts val="0"/>
              </a:spcBef>
              <a:spcAft>
                <a:spcPts val="0"/>
              </a:spcAft>
              <a:buSzPts val="4000"/>
              <a:buNone/>
              <a:defRPr>
                <a:solidFill>
                  <a:schemeClr val="lt1"/>
                </a:solidFill>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7" name="Shape 677"/>
        <p:cNvGrpSpPr/>
        <p:nvPr/>
      </p:nvGrpSpPr>
      <p:grpSpPr>
        <a:xfrm>
          <a:off x="0" y="0"/>
          <a:ext cx="0" cy="0"/>
          <a:chOff x="0" y="0"/>
          <a:chExt cx="0" cy="0"/>
        </a:xfrm>
      </p:grpSpPr>
      <p:pic>
        <p:nvPicPr>
          <p:cNvPr id="678" name="Google Shape;678;p7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79" name="Google Shape;679;p70"/>
          <p:cNvSpPr txBox="1"/>
          <p:nvPr>
            <p:ph hasCustomPrompt="1" type="title"/>
          </p:nvPr>
        </p:nvSpPr>
        <p:spPr>
          <a:xfrm>
            <a:off x="3302000" y="2496600"/>
            <a:ext cx="5588100" cy="1391700"/>
          </a:xfrm>
          <a:prstGeom prst="rect">
            <a:avLst/>
          </a:prstGeom>
          <a:noFill/>
        </p:spPr>
        <p:txBody>
          <a:bodyPr anchorCtr="0" anchor="b" bIns="121900" lIns="121900" spcFirstLastPara="1" rIns="121900" wrap="square" tIns="121900">
            <a:noAutofit/>
          </a:bodyPr>
          <a:lstStyle>
            <a:lvl1pPr lvl="0" algn="ctr">
              <a:spcBef>
                <a:spcPts val="0"/>
              </a:spcBef>
              <a:spcAft>
                <a:spcPts val="0"/>
              </a:spcAft>
              <a:buSzPts val="12800"/>
              <a:buNone/>
              <a:defRPr sz="80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680" name="Google Shape;680;p70"/>
          <p:cNvSpPr txBox="1"/>
          <p:nvPr>
            <p:ph idx="1" type="subTitle"/>
          </p:nvPr>
        </p:nvSpPr>
        <p:spPr>
          <a:xfrm>
            <a:off x="3302000" y="3786600"/>
            <a:ext cx="5588100" cy="574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681" name="Google Shape;681;p70"/>
          <p:cNvPicPr preferRelativeResize="0"/>
          <p:nvPr/>
        </p:nvPicPr>
        <p:blipFill>
          <a:blip r:embed="rId3">
            <a:alphaModFix/>
          </a:blip>
          <a:stretch>
            <a:fillRect/>
          </a:stretch>
        </p:blipFill>
        <p:spPr>
          <a:xfrm rot="5400000">
            <a:off x="-227713" y="351490"/>
            <a:ext cx="2357335" cy="1800767"/>
          </a:xfrm>
          <a:prstGeom prst="rect">
            <a:avLst/>
          </a:prstGeom>
          <a:noFill/>
          <a:ln>
            <a:noFill/>
          </a:ln>
        </p:spPr>
      </p:pic>
      <p:grpSp>
        <p:nvGrpSpPr>
          <p:cNvPr id="682" name="Google Shape;682;p70"/>
          <p:cNvGrpSpPr/>
          <p:nvPr/>
        </p:nvGrpSpPr>
        <p:grpSpPr>
          <a:xfrm flipH="1">
            <a:off x="305" y="0"/>
            <a:ext cx="12191695" cy="6877561"/>
            <a:chOff x="0" y="0"/>
            <a:chExt cx="9144000" cy="5158300"/>
          </a:xfrm>
        </p:grpSpPr>
        <p:pic>
          <p:nvPicPr>
            <p:cNvPr id="683" name="Google Shape;683;p70"/>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684" name="Google Shape;684;p70"/>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685" name="Google Shape;685;p70"/>
          <p:cNvGrpSpPr/>
          <p:nvPr/>
        </p:nvGrpSpPr>
        <p:grpSpPr>
          <a:xfrm flipH="1">
            <a:off x="-6404" y="0"/>
            <a:ext cx="12198403" cy="6871695"/>
            <a:chOff x="0" y="0"/>
            <a:chExt cx="9149031" cy="5153900"/>
          </a:xfrm>
        </p:grpSpPr>
        <p:grpSp>
          <p:nvGrpSpPr>
            <p:cNvPr id="686" name="Google Shape;686;p70"/>
            <p:cNvGrpSpPr/>
            <p:nvPr/>
          </p:nvGrpSpPr>
          <p:grpSpPr>
            <a:xfrm>
              <a:off x="2633530" y="4624325"/>
              <a:ext cx="6515501" cy="529575"/>
              <a:chOff x="2633530" y="4624325"/>
              <a:chExt cx="6515501" cy="529575"/>
            </a:xfrm>
          </p:grpSpPr>
          <p:pic>
            <p:nvPicPr>
              <p:cNvPr id="687" name="Google Shape;687;p70"/>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688" name="Google Shape;688;p70"/>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689" name="Google Shape;689;p70"/>
            <p:cNvGrpSpPr/>
            <p:nvPr/>
          </p:nvGrpSpPr>
          <p:grpSpPr>
            <a:xfrm>
              <a:off x="0" y="0"/>
              <a:ext cx="6523526" cy="536050"/>
              <a:chOff x="0" y="0"/>
              <a:chExt cx="6523526" cy="536050"/>
            </a:xfrm>
          </p:grpSpPr>
          <p:pic>
            <p:nvPicPr>
              <p:cNvPr id="690" name="Google Shape;690;p70"/>
              <p:cNvPicPr preferRelativeResize="0"/>
              <p:nvPr/>
            </p:nvPicPr>
            <p:blipFill>
              <a:blip r:embed="rId8">
                <a:alphaModFix/>
              </a:blip>
              <a:stretch>
                <a:fillRect/>
              </a:stretch>
            </p:blipFill>
            <p:spPr>
              <a:xfrm>
                <a:off x="0" y="0"/>
                <a:ext cx="6523526" cy="536050"/>
              </a:xfrm>
              <a:prstGeom prst="rect">
                <a:avLst/>
              </a:prstGeom>
              <a:noFill/>
              <a:ln>
                <a:noFill/>
              </a:ln>
            </p:spPr>
          </p:pic>
          <p:pic>
            <p:nvPicPr>
              <p:cNvPr id="691" name="Google Shape;691;p70"/>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2" name="Shape 692"/>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3" name="Shape 693"/>
        <p:cNvGrpSpPr/>
        <p:nvPr/>
      </p:nvGrpSpPr>
      <p:grpSpPr>
        <a:xfrm>
          <a:off x="0" y="0"/>
          <a:ext cx="0" cy="0"/>
          <a:chOff x="0" y="0"/>
          <a:chExt cx="0" cy="0"/>
        </a:xfrm>
      </p:grpSpPr>
      <p:pic>
        <p:nvPicPr>
          <p:cNvPr id="694" name="Google Shape;694;p7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95" name="Google Shape;695;p7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96" name="Google Shape;696;p72"/>
          <p:cNvSpPr txBox="1"/>
          <p:nvPr>
            <p:ph hasCustomPrompt="1" idx="2" type="title"/>
          </p:nvPr>
        </p:nvSpPr>
        <p:spPr>
          <a:xfrm>
            <a:off x="5012274"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97" name="Google Shape;697;p72"/>
          <p:cNvSpPr txBox="1"/>
          <p:nvPr>
            <p:ph hasCustomPrompt="1" idx="3" type="title"/>
          </p:nvPr>
        </p:nvSpPr>
        <p:spPr>
          <a:xfrm>
            <a:off x="6253340"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98" name="Google Shape;698;p72"/>
          <p:cNvSpPr txBox="1"/>
          <p:nvPr>
            <p:ph hasCustomPrompt="1" idx="4" type="title"/>
          </p:nvPr>
        </p:nvSpPr>
        <p:spPr>
          <a:xfrm>
            <a:off x="5012258"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99" name="Google Shape;699;p72"/>
          <p:cNvSpPr txBox="1"/>
          <p:nvPr>
            <p:ph hasCustomPrompt="1" idx="5" type="title"/>
          </p:nvPr>
        </p:nvSpPr>
        <p:spPr>
          <a:xfrm>
            <a:off x="6253325"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00" name="Google Shape;700;p72"/>
          <p:cNvSpPr txBox="1"/>
          <p:nvPr>
            <p:ph hasCustomPrompt="1" idx="6" type="title"/>
          </p:nvPr>
        </p:nvSpPr>
        <p:spPr>
          <a:xfrm>
            <a:off x="5012275"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01" name="Google Shape;701;p72"/>
          <p:cNvSpPr txBox="1"/>
          <p:nvPr>
            <p:ph hasCustomPrompt="1" idx="7" type="title"/>
          </p:nvPr>
        </p:nvSpPr>
        <p:spPr>
          <a:xfrm>
            <a:off x="6253342"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02" name="Google Shape;702;p72"/>
          <p:cNvSpPr txBox="1"/>
          <p:nvPr>
            <p:ph idx="1" type="subTitle"/>
          </p:nvPr>
        </p:nvSpPr>
        <p:spPr>
          <a:xfrm>
            <a:off x="1707467" y="2265467"/>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3" name="Google Shape;703;p72"/>
          <p:cNvSpPr txBox="1"/>
          <p:nvPr>
            <p:ph idx="8" type="subTitle"/>
          </p:nvPr>
        </p:nvSpPr>
        <p:spPr>
          <a:xfrm>
            <a:off x="1707467" y="3709015"/>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4" name="Google Shape;704;p72"/>
          <p:cNvSpPr txBox="1"/>
          <p:nvPr>
            <p:ph idx="9" type="subTitle"/>
          </p:nvPr>
        </p:nvSpPr>
        <p:spPr>
          <a:xfrm>
            <a:off x="1707467" y="5152564"/>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5" name="Google Shape;705;p72"/>
          <p:cNvSpPr txBox="1"/>
          <p:nvPr>
            <p:ph idx="13" type="subTitle"/>
          </p:nvPr>
        </p:nvSpPr>
        <p:spPr>
          <a:xfrm>
            <a:off x="7433733" y="2265461"/>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6" name="Google Shape;706;p72"/>
          <p:cNvSpPr txBox="1"/>
          <p:nvPr>
            <p:ph idx="14" type="subTitle"/>
          </p:nvPr>
        </p:nvSpPr>
        <p:spPr>
          <a:xfrm>
            <a:off x="7433733" y="3709006"/>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7" name="Google Shape;707;p72"/>
          <p:cNvSpPr txBox="1"/>
          <p:nvPr>
            <p:ph idx="15" type="subTitle"/>
          </p:nvPr>
        </p:nvSpPr>
        <p:spPr>
          <a:xfrm>
            <a:off x="7433733" y="5152550"/>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grpSp>
        <p:nvGrpSpPr>
          <p:cNvPr id="708" name="Google Shape;708;p72"/>
          <p:cNvGrpSpPr/>
          <p:nvPr/>
        </p:nvGrpSpPr>
        <p:grpSpPr>
          <a:xfrm flipH="1">
            <a:off x="3494184" y="0"/>
            <a:ext cx="8697818" cy="493188"/>
            <a:chOff x="0" y="0"/>
            <a:chExt cx="6523526" cy="369900"/>
          </a:xfrm>
        </p:grpSpPr>
        <p:pic>
          <p:nvPicPr>
            <p:cNvPr id="709" name="Google Shape;709;p72"/>
            <p:cNvPicPr preferRelativeResize="0"/>
            <p:nvPr/>
          </p:nvPicPr>
          <p:blipFill>
            <a:blip r:embed="rId3">
              <a:alphaModFix/>
            </a:blip>
            <a:stretch>
              <a:fillRect/>
            </a:stretch>
          </p:blipFill>
          <p:spPr>
            <a:xfrm>
              <a:off x="0" y="0"/>
              <a:ext cx="6523526" cy="369900"/>
            </a:xfrm>
            <a:prstGeom prst="rect">
              <a:avLst/>
            </a:prstGeom>
            <a:noFill/>
            <a:ln>
              <a:noFill/>
            </a:ln>
          </p:spPr>
        </p:pic>
        <p:pic>
          <p:nvPicPr>
            <p:cNvPr id="710" name="Google Shape;710;p72"/>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711" name="Google Shape;711;p72"/>
          <p:cNvGrpSpPr/>
          <p:nvPr/>
        </p:nvGrpSpPr>
        <p:grpSpPr>
          <a:xfrm flipH="1">
            <a:off x="305" y="0"/>
            <a:ext cx="12191695" cy="6857845"/>
            <a:chOff x="0" y="0"/>
            <a:chExt cx="9144000" cy="5143512"/>
          </a:xfrm>
        </p:grpSpPr>
        <p:pic>
          <p:nvPicPr>
            <p:cNvPr id="712" name="Google Shape;712;p72"/>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713" name="Google Shape;713;p72"/>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8" name="Google Shape;68;p8"/>
          <p:cNvSpPr txBox="1"/>
          <p:nvPr>
            <p:ph type="title"/>
          </p:nvPr>
        </p:nvSpPr>
        <p:spPr>
          <a:xfrm>
            <a:off x="3090600" y="1742800"/>
            <a:ext cx="6010800" cy="3372300"/>
          </a:xfrm>
          <a:prstGeom prst="rect">
            <a:avLst/>
          </a:prstGeom>
        </p:spPr>
        <p:txBody>
          <a:bodyPr anchorCtr="0" anchor="ctr" bIns="121900" lIns="121900" spcFirstLastPara="1" rIns="121900" wrap="square" tIns="121900">
            <a:noAutofit/>
          </a:bodyPr>
          <a:lstStyle>
            <a:lvl1pPr lvl="0" algn="ctr">
              <a:lnSpc>
                <a:spcPct val="80000"/>
              </a:lnSpc>
              <a:spcBef>
                <a:spcPts val="0"/>
              </a:spcBef>
              <a:spcAft>
                <a:spcPts val="0"/>
              </a:spcAft>
              <a:buSzPts val="80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pic>
        <p:nvPicPr>
          <p:cNvPr id="69" name="Google Shape;69;p8"/>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71" name="Google Shape;71;p8"/>
          <p:cNvGrpSpPr/>
          <p:nvPr/>
        </p:nvGrpSpPr>
        <p:grpSpPr>
          <a:xfrm>
            <a:off x="5175469" y="6336175"/>
            <a:ext cx="7013860" cy="517353"/>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714" name="Shape 714"/>
        <p:cNvGrpSpPr/>
        <p:nvPr/>
      </p:nvGrpSpPr>
      <p:grpSpPr>
        <a:xfrm>
          <a:off x="0" y="0"/>
          <a:ext cx="0" cy="0"/>
          <a:chOff x="0" y="0"/>
          <a:chExt cx="0" cy="0"/>
        </a:xfrm>
      </p:grpSpPr>
      <p:pic>
        <p:nvPicPr>
          <p:cNvPr id="715" name="Google Shape;715;p7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16" name="Google Shape;716;p73"/>
          <p:cNvSpPr txBox="1"/>
          <p:nvPr>
            <p:ph type="title"/>
          </p:nvPr>
        </p:nvSpPr>
        <p:spPr>
          <a:xfrm>
            <a:off x="5113900" y="1068676"/>
            <a:ext cx="5452500" cy="14073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17" name="Google Shape;717;p73"/>
          <p:cNvSpPr txBox="1"/>
          <p:nvPr>
            <p:ph idx="1" type="subTitle"/>
          </p:nvPr>
        </p:nvSpPr>
        <p:spPr>
          <a:xfrm>
            <a:off x="5113900" y="2530900"/>
            <a:ext cx="5452500" cy="2852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pic>
        <p:nvPicPr>
          <p:cNvPr id="718" name="Google Shape;718;p73"/>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719" name="Google Shape;719;p73"/>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720" name="Google Shape;720;p73"/>
          <p:cNvGrpSpPr/>
          <p:nvPr/>
        </p:nvGrpSpPr>
        <p:grpSpPr>
          <a:xfrm>
            <a:off x="5175469" y="6336175"/>
            <a:ext cx="7013860" cy="517353"/>
            <a:chOff x="3881699" y="4752250"/>
            <a:chExt cx="5260526" cy="388025"/>
          </a:xfrm>
        </p:grpSpPr>
        <p:pic>
          <p:nvPicPr>
            <p:cNvPr id="721" name="Google Shape;721;p73"/>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22" name="Google Shape;722;p73"/>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723" name="Shape 723"/>
        <p:cNvGrpSpPr/>
        <p:nvPr/>
      </p:nvGrpSpPr>
      <p:grpSpPr>
        <a:xfrm>
          <a:off x="0" y="0"/>
          <a:ext cx="0" cy="0"/>
          <a:chOff x="0" y="0"/>
          <a:chExt cx="0" cy="0"/>
        </a:xfrm>
      </p:grpSpPr>
      <p:pic>
        <p:nvPicPr>
          <p:cNvPr id="724" name="Google Shape;724;p7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25" name="Google Shape;725;p74"/>
          <p:cNvSpPr txBox="1"/>
          <p:nvPr>
            <p:ph type="title"/>
          </p:nvPr>
        </p:nvSpPr>
        <p:spPr>
          <a:xfrm>
            <a:off x="8001833" y="719333"/>
            <a:ext cx="3239100" cy="14376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26" name="Google Shape;726;p74"/>
          <p:cNvSpPr txBox="1"/>
          <p:nvPr>
            <p:ph idx="1" type="subTitle"/>
          </p:nvPr>
        </p:nvSpPr>
        <p:spPr>
          <a:xfrm>
            <a:off x="8001833" y="2020533"/>
            <a:ext cx="3239100" cy="1646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27" name="Google Shape;727;p74"/>
          <p:cNvSpPr/>
          <p:nvPr>
            <p:ph idx="2" type="pic"/>
          </p:nvPr>
        </p:nvSpPr>
        <p:spPr>
          <a:xfrm>
            <a:off x="950967" y="719333"/>
            <a:ext cx="3734700" cy="5419500"/>
          </a:xfrm>
          <a:prstGeom prst="round2DiagRect">
            <a:avLst>
              <a:gd fmla="val 16667" name="adj1"/>
              <a:gd fmla="val 0" name="adj2"/>
            </a:avLst>
          </a:prstGeom>
          <a:noFill/>
          <a:ln>
            <a:noFill/>
          </a:ln>
        </p:spPr>
      </p:sp>
      <p:sp>
        <p:nvSpPr>
          <p:cNvPr id="728" name="Google Shape;728;p74"/>
          <p:cNvSpPr/>
          <p:nvPr>
            <p:ph idx="3" type="pic"/>
          </p:nvPr>
        </p:nvSpPr>
        <p:spPr>
          <a:xfrm>
            <a:off x="4794100" y="719333"/>
            <a:ext cx="2921700" cy="3104400"/>
          </a:xfrm>
          <a:prstGeom prst="round2DiagRect">
            <a:avLst>
              <a:gd fmla="val 16667" name="adj1"/>
              <a:gd fmla="val 0" name="adj2"/>
            </a:avLst>
          </a:prstGeom>
          <a:noFill/>
          <a:ln>
            <a:noFill/>
          </a:ln>
        </p:spPr>
      </p:sp>
      <p:sp>
        <p:nvSpPr>
          <p:cNvPr id="729" name="Google Shape;729;p74"/>
          <p:cNvSpPr/>
          <p:nvPr>
            <p:ph idx="4" type="pic"/>
          </p:nvPr>
        </p:nvSpPr>
        <p:spPr>
          <a:xfrm>
            <a:off x="4794100" y="3938367"/>
            <a:ext cx="6446700" cy="2200500"/>
          </a:xfrm>
          <a:prstGeom prst="round2DiagRect">
            <a:avLst>
              <a:gd fmla="val 16667" name="adj1"/>
              <a:gd fmla="val 0" name="adj2"/>
            </a:avLst>
          </a:prstGeom>
          <a:noFill/>
          <a:ln>
            <a:noFill/>
          </a:ln>
        </p:spPr>
      </p:sp>
      <p:pic>
        <p:nvPicPr>
          <p:cNvPr id="730" name="Google Shape;730;p74"/>
          <p:cNvPicPr preferRelativeResize="0"/>
          <p:nvPr/>
        </p:nvPicPr>
        <p:blipFill rotWithShape="1">
          <a:blip r:embed="rId3">
            <a:alphaModFix/>
          </a:blip>
          <a:srcRect b="129" l="73637" r="0" t="129"/>
          <a:stretch/>
        </p:blipFill>
        <p:spPr>
          <a:xfrm>
            <a:off x="13652" y="4496600"/>
            <a:ext cx="603431" cy="1743935"/>
          </a:xfrm>
          <a:prstGeom prst="rect">
            <a:avLst/>
          </a:prstGeom>
          <a:noFill/>
          <a:ln>
            <a:noFill/>
          </a:ln>
        </p:spPr>
      </p:pic>
      <p:grpSp>
        <p:nvGrpSpPr>
          <p:cNvPr id="731" name="Google Shape;731;p74"/>
          <p:cNvGrpSpPr/>
          <p:nvPr/>
        </p:nvGrpSpPr>
        <p:grpSpPr>
          <a:xfrm>
            <a:off x="-1" y="2800"/>
            <a:ext cx="12191696" cy="6855012"/>
            <a:chOff x="-1" y="2100"/>
            <a:chExt cx="9144001" cy="5141388"/>
          </a:xfrm>
        </p:grpSpPr>
        <p:pic>
          <p:nvPicPr>
            <p:cNvPr id="732" name="Google Shape;732;p74"/>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733" name="Google Shape;733;p74"/>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734" name="Google Shape;734;p74"/>
          <p:cNvGrpSpPr/>
          <p:nvPr/>
        </p:nvGrpSpPr>
        <p:grpSpPr>
          <a:xfrm>
            <a:off x="7141858" y="6336175"/>
            <a:ext cx="5047471" cy="517353"/>
            <a:chOff x="5356527" y="4752250"/>
            <a:chExt cx="3785698" cy="388025"/>
          </a:xfrm>
        </p:grpSpPr>
        <p:pic>
          <p:nvPicPr>
            <p:cNvPr id="735" name="Google Shape;735;p74"/>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736" name="Google Shape;736;p74"/>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737" name="Shape 737"/>
        <p:cNvGrpSpPr/>
        <p:nvPr/>
      </p:nvGrpSpPr>
      <p:grpSpPr>
        <a:xfrm>
          <a:off x="0" y="0"/>
          <a:ext cx="0" cy="0"/>
          <a:chOff x="0" y="0"/>
          <a:chExt cx="0" cy="0"/>
        </a:xfrm>
      </p:grpSpPr>
      <p:pic>
        <p:nvPicPr>
          <p:cNvPr id="738" name="Google Shape;738;p7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39" name="Google Shape;739;p75"/>
          <p:cNvSpPr txBox="1"/>
          <p:nvPr>
            <p:ph type="title"/>
          </p:nvPr>
        </p:nvSpPr>
        <p:spPr>
          <a:xfrm>
            <a:off x="960000" y="853440"/>
            <a:ext cx="4313100" cy="14823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40" name="Google Shape;740;p75"/>
          <p:cNvSpPr txBox="1"/>
          <p:nvPr>
            <p:ph idx="1" type="body"/>
          </p:nvPr>
        </p:nvSpPr>
        <p:spPr>
          <a:xfrm>
            <a:off x="960000" y="2802500"/>
            <a:ext cx="4313100" cy="16659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41" name="Shape 741"/>
        <p:cNvGrpSpPr/>
        <p:nvPr/>
      </p:nvGrpSpPr>
      <p:grpSpPr>
        <a:xfrm>
          <a:off x="0" y="0"/>
          <a:ext cx="0" cy="0"/>
          <a:chOff x="0" y="0"/>
          <a:chExt cx="0" cy="0"/>
        </a:xfrm>
      </p:grpSpPr>
      <p:pic>
        <p:nvPicPr>
          <p:cNvPr id="742" name="Google Shape;742;p7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43" name="Google Shape;743;p76"/>
          <p:cNvSpPr txBox="1"/>
          <p:nvPr>
            <p:ph type="title"/>
          </p:nvPr>
        </p:nvSpPr>
        <p:spPr>
          <a:xfrm>
            <a:off x="960000" y="717989"/>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44" name="Google Shape;744;p76"/>
          <p:cNvSpPr txBox="1"/>
          <p:nvPr>
            <p:ph idx="1" type="subTitle"/>
          </p:nvPr>
        </p:nvSpPr>
        <p:spPr>
          <a:xfrm>
            <a:off x="946333"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45" name="Google Shape;745;p76"/>
          <p:cNvSpPr txBox="1"/>
          <p:nvPr>
            <p:ph idx="2" type="subTitle"/>
          </p:nvPr>
        </p:nvSpPr>
        <p:spPr>
          <a:xfrm>
            <a:off x="460988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46" name="Google Shape;746;p76"/>
          <p:cNvSpPr txBox="1"/>
          <p:nvPr>
            <p:ph idx="3" type="subTitle"/>
          </p:nvPr>
        </p:nvSpPr>
        <p:spPr>
          <a:xfrm>
            <a:off x="827343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47" name="Google Shape;747;p76"/>
          <p:cNvSpPr txBox="1"/>
          <p:nvPr>
            <p:ph idx="4" type="subTitle"/>
          </p:nvPr>
        </p:nvSpPr>
        <p:spPr>
          <a:xfrm>
            <a:off x="946344"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48" name="Google Shape;748;p76"/>
          <p:cNvSpPr txBox="1"/>
          <p:nvPr>
            <p:ph idx="5" type="subTitle"/>
          </p:nvPr>
        </p:nvSpPr>
        <p:spPr>
          <a:xfrm>
            <a:off x="4612212"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49" name="Google Shape;749;p76"/>
          <p:cNvSpPr txBox="1"/>
          <p:nvPr>
            <p:ph idx="6" type="subTitle"/>
          </p:nvPr>
        </p:nvSpPr>
        <p:spPr>
          <a:xfrm>
            <a:off x="8273446"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750" name="Google Shape;750;p76"/>
          <p:cNvPicPr preferRelativeResize="0"/>
          <p:nvPr/>
        </p:nvPicPr>
        <p:blipFill>
          <a:blip r:embed="rId3">
            <a:alphaModFix/>
          </a:blip>
          <a:stretch>
            <a:fillRect/>
          </a:stretch>
        </p:blipFill>
        <p:spPr>
          <a:xfrm rot="5400000">
            <a:off x="10894932" y="5560967"/>
            <a:ext cx="1297034" cy="1297034"/>
          </a:xfrm>
          <a:prstGeom prst="rect">
            <a:avLst/>
          </a:prstGeom>
          <a:noFill/>
          <a:ln>
            <a:noFill/>
          </a:ln>
        </p:spPr>
      </p:pic>
      <p:grpSp>
        <p:nvGrpSpPr>
          <p:cNvPr id="751" name="Google Shape;751;p76"/>
          <p:cNvGrpSpPr/>
          <p:nvPr/>
        </p:nvGrpSpPr>
        <p:grpSpPr>
          <a:xfrm flipH="1">
            <a:off x="3494184" y="0"/>
            <a:ext cx="8697818" cy="493188"/>
            <a:chOff x="0" y="0"/>
            <a:chExt cx="6523526" cy="369900"/>
          </a:xfrm>
        </p:grpSpPr>
        <p:pic>
          <p:nvPicPr>
            <p:cNvPr id="752" name="Google Shape;752;p76"/>
            <p:cNvPicPr preferRelativeResize="0"/>
            <p:nvPr/>
          </p:nvPicPr>
          <p:blipFill>
            <a:blip r:embed="rId4">
              <a:alphaModFix/>
            </a:blip>
            <a:stretch>
              <a:fillRect/>
            </a:stretch>
          </p:blipFill>
          <p:spPr>
            <a:xfrm>
              <a:off x="0" y="0"/>
              <a:ext cx="6523526" cy="369900"/>
            </a:xfrm>
            <a:prstGeom prst="rect">
              <a:avLst/>
            </a:prstGeom>
            <a:noFill/>
            <a:ln>
              <a:noFill/>
            </a:ln>
          </p:spPr>
        </p:pic>
        <p:pic>
          <p:nvPicPr>
            <p:cNvPr id="753" name="Google Shape;753;p76"/>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54" name="Shape 754"/>
        <p:cNvGrpSpPr/>
        <p:nvPr/>
      </p:nvGrpSpPr>
      <p:grpSpPr>
        <a:xfrm>
          <a:off x="0" y="0"/>
          <a:ext cx="0" cy="0"/>
          <a:chOff x="0" y="0"/>
          <a:chExt cx="0" cy="0"/>
        </a:xfrm>
      </p:grpSpPr>
      <p:pic>
        <p:nvPicPr>
          <p:cNvPr id="755" name="Google Shape;755;p7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56" name="Google Shape;756;p77"/>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57" name="Google Shape;757;p77"/>
          <p:cNvSpPr txBox="1"/>
          <p:nvPr>
            <p:ph idx="1" type="subTitle"/>
          </p:nvPr>
        </p:nvSpPr>
        <p:spPr>
          <a:xfrm>
            <a:off x="960000"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8" name="Google Shape;758;p77"/>
          <p:cNvSpPr txBox="1"/>
          <p:nvPr>
            <p:ph idx="2" type="subTitle"/>
          </p:nvPr>
        </p:nvSpPr>
        <p:spPr>
          <a:xfrm>
            <a:off x="6508221"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9" name="Google Shape;759;p77"/>
          <p:cNvSpPr txBox="1"/>
          <p:nvPr>
            <p:ph idx="3" type="subTitle"/>
          </p:nvPr>
        </p:nvSpPr>
        <p:spPr>
          <a:xfrm>
            <a:off x="960000"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0" name="Google Shape;760;p77"/>
          <p:cNvSpPr txBox="1"/>
          <p:nvPr>
            <p:ph idx="4" type="subTitle"/>
          </p:nvPr>
        </p:nvSpPr>
        <p:spPr>
          <a:xfrm>
            <a:off x="6508221"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1" name="Google Shape;761;p77"/>
          <p:cNvSpPr txBox="1"/>
          <p:nvPr>
            <p:ph idx="5" type="subTitle"/>
          </p:nvPr>
        </p:nvSpPr>
        <p:spPr>
          <a:xfrm>
            <a:off x="96000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62" name="Google Shape;762;p77"/>
          <p:cNvSpPr txBox="1"/>
          <p:nvPr>
            <p:ph idx="6" type="subTitle"/>
          </p:nvPr>
        </p:nvSpPr>
        <p:spPr>
          <a:xfrm>
            <a:off x="960000"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63" name="Google Shape;763;p77"/>
          <p:cNvSpPr txBox="1"/>
          <p:nvPr>
            <p:ph idx="7" type="subTitle"/>
          </p:nvPr>
        </p:nvSpPr>
        <p:spPr>
          <a:xfrm>
            <a:off x="650817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64" name="Google Shape;764;p77"/>
          <p:cNvSpPr txBox="1"/>
          <p:nvPr>
            <p:ph idx="8" type="subTitle"/>
          </p:nvPr>
        </p:nvSpPr>
        <p:spPr>
          <a:xfrm>
            <a:off x="6508173"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765" name="Google Shape;765;p77"/>
          <p:cNvGrpSpPr/>
          <p:nvPr/>
        </p:nvGrpSpPr>
        <p:grpSpPr>
          <a:xfrm>
            <a:off x="-1" y="-6292"/>
            <a:ext cx="12191696" cy="6864104"/>
            <a:chOff x="-1" y="-4719"/>
            <a:chExt cx="9144001" cy="5148207"/>
          </a:xfrm>
        </p:grpSpPr>
        <p:pic>
          <p:nvPicPr>
            <p:cNvPr id="766" name="Google Shape;766;p77"/>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767" name="Google Shape;767;p77"/>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768" name="Google Shape;768;p77"/>
          <p:cNvGrpSpPr/>
          <p:nvPr/>
        </p:nvGrpSpPr>
        <p:grpSpPr>
          <a:xfrm rot="10800000">
            <a:off x="305" y="-6126"/>
            <a:ext cx="6508068" cy="487588"/>
            <a:chOff x="4261050" y="4610675"/>
            <a:chExt cx="4881173" cy="365700"/>
          </a:xfrm>
        </p:grpSpPr>
        <p:pic>
          <p:nvPicPr>
            <p:cNvPr id="769" name="Google Shape;769;p77"/>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770" name="Google Shape;770;p77"/>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71" name="Shape 771"/>
        <p:cNvGrpSpPr/>
        <p:nvPr/>
      </p:nvGrpSpPr>
      <p:grpSpPr>
        <a:xfrm>
          <a:off x="0" y="0"/>
          <a:ext cx="0" cy="0"/>
          <a:chOff x="0" y="0"/>
          <a:chExt cx="0" cy="0"/>
        </a:xfrm>
      </p:grpSpPr>
      <p:pic>
        <p:nvPicPr>
          <p:cNvPr id="772" name="Google Shape;772;p7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73" name="Google Shape;773;p78"/>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74" name="Google Shape;774;p78"/>
          <p:cNvSpPr txBox="1"/>
          <p:nvPr>
            <p:ph idx="1" type="subTitle"/>
          </p:nvPr>
        </p:nvSpPr>
        <p:spPr>
          <a:xfrm>
            <a:off x="960100"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5" name="Google Shape;775;p78"/>
          <p:cNvSpPr txBox="1"/>
          <p:nvPr>
            <p:ph idx="2" type="subTitle"/>
          </p:nvPr>
        </p:nvSpPr>
        <p:spPr>
          <a:xfrm>
            <a:off x="4525174"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6" name="Google Shape;776;p78"/>
          <p:cNvSpPr txBox="1"/>
          <p:nvPr>
            <p:ph idx="3" type="subTitle"/>
          </p:nvPr>
        </p:nvSpPr>
        <p:spPr>
          <a:xfrm>
            <a:off x="960100"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7" name="Google Shape;777;p78"/>
          <p:cNvSpPr txBox="1"/>
          <p:nvPr>
            <p:ph idx="4" type="subTitle"/>
          </p:nvPr>
        </p:nvSpPr>
        <p:spPr>
          <a:xfrm>
            <a:off x="4525174"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8" name="Google Shape;778;p78"/>
          <p:cNvSpPr txBox="1"/>
          <p:nvPr>
            <p:ph idx="5" type="subTitle"/>
          </p:nvPr>
        </p:nvSpPr>
        <p:spPr>
          <a:xfrm>
            <a:off x="8090248"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9" name="Google Shape;779;p78"/>
          <p:cNvSpPr txBox="1"/>
          <p:nvPr>
            <p:ph idx="6" type="subTitle"/>
          </p:nvPr>
        </p:nvSpPr>
        <p:spPr>
          <a:xfrm>
            <a:off x="8090248"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80" name="Google Shape;780;p78"/>
          <p:cNvSpPr txBox="1"/>
          <p:nvPr>
            <p:ph idx="7" type="subTitle"/>
          </p:nvPr>
        </p:nvSpPr>
        <p:spPr>
          <a:xfrm>
            <a:off x="960100" y="1901952"/>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1" name="Google Shape;781;p78"/>
          <p:cNvSpPr txBox="1"/>
          <p:nvPr>
            <p:ph idx="8" type="subTitle"/>
          </p:nvPr>
        </p:nvSpPr>
        <p:spPr>
          <a:xfrm>
            <a:off x="4527174"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2" name="Google Shape;782;p78"/>
          <p:cNvSpPr txBox="1"/>
          <p:nvPr>
            <p:ph idx="9" type="subTitle"/>
          </p:nvPr>
        </p:nvSpPr>
        <p:spPr>
          <a:xfrm>
            <a:off x="8090248"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3" name="Google Shape;783;p78"/>
          <p:cNvSpPr txBox="1"/>
          <p:nvPr>
            <p:ph idx="13" type="subTitle"/>
          </p:nvPr>
        </p:nvSpPr>
        <p:spPr>
          <a:xfrm>
            <a:off x="960100" y="4194048"/>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4" name="Google Shape;784;p78"/>
          <p:cNvSpPr txBox="1"/>
          <p:nvPr>
            <p:ph idx="14" type="subTitle"/>
          </p:nvPr>
        </p:nvSpPr>
        <p:spPr>
          <a:xfrm>
            <a:off x="4525174"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5" name="Google Shape;785;p78"/>
          <p:cNvSpPr txBox="1"/>
          <p:nvPr>
            <p:ph idx="15" type="subTitle"/>
          </p:nvPr>
        </p:nvSpPr>
        <p:spPr>
          <a:xfrm>
            <a:off x="8090248"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786" name="Google Shape;786;p78"/>
          <p:cNvPicPr preferRelativeResize="0"/>
          <p:nvPr/>
        </p:nvPicPr>
        <p:blipFill rotWithShape="1">
          <a:blip r:embed="rId3">
            <a:alphaModFix/>
          </a:blip>
          <a:srcRect b="22414" l="68148" r="0" t="0"/>
          <a:stretch/>
        </p:blipFill>
        <p:spPr>
          <a:xfrm rot="10800000">
            <a:off x="11441131" y="85835"/>
            <a:ext cx="750835" cy="1397098"/>
          </a:xfrm>
          <a:prstGeom prst="rect">
            <a:avLst/>
          </a:prstGeom>
          <a:noFill/>
          <a:ln>
            <a:noFill/>
          </a:ln>
        </p:spPr>
      </p:pic>
      <p:pic>
        <p:nvPicPr>
          <p:cNvPr id="787" name="Google Shape;787;p78"/>
          <p:cNvPicPr preferRelativeResize="0"/>
          <p:nvPr/>
        </p:nvPicPr>
        <p:blipFill>
          <a:blip r:embed="rId4">
            <a:alphaModFix/>
          </a:blip>
          <a:stretch>
            <a:fillRect/>
          </a:stretch>
        </p:blipFill>
        <p:spPr>
          <a:xfrm rot="5400000">
            <a:off x="10894966" y="5560967"/>
            <a:ext cx="1297034" cy="129703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88" name="Shape 788"/>
        <p:cNvGrpSpPr/>
        <p:nvPr/>
      </p:nvGrpSpPr>
      <p:grpSpPr>
        <a:xfrm>
          <a:off x="0" y="0"/>
          <a:ext cx="0" cy="0"/>
          <a:chOff x="0" y="0"/>
          <a:chExt cx="0" cy="0"/>
        </a:xfrm>
      </p:grpSpPr>
      <p:pic>
        <p:nvPicPr>
          <p:cNvPr id="789" name="Google Shape;789;p7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90" name="Google Shape;790;p79"/>
          <p:cNvSpPr txBox="1"/>
          <p:nvPr>
            <p:ph hasCustomPrompt="1" type="title"/>
          </p:nvPr>
        </p:nvSpPr>
        <p:spPr>
          <a:xfrm>
            <a:off x="4133183" y="2726839"/>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791" name="Google Shape;791;p79"/>
          <p:cNvSpPr txBox="1"/>
          <p:nvPr>
            <p:ph idx="1" type="subTitle"/>
          </p:nvPr>
        </p:nvSpPr>
        <p:spPr>
          <a:xfrm>
            <a:off x="4133197" y="3650433"/>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792" name="Google Shape;792;p79"/>
          <p:cNvSpPr txBox="1"/>
          <p:nvPr>
            <p:ph hasCustomPrompt="1" idx="2" type="title"/>
          </p:nvPr>
        </p:nvSpPr>
        <p:spPr>
          <a:xfrm>
            <a:off x="4133206" y="893250"/>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793" name="Google Shape;793;p79"/>
          <p:cNvSpPr txBox="1"/>
          <p:nvPr>
            <p:ph idx="3" type="subTitle"/>
          </p:nvPr>
        </p:nvSpPr>
        <p:spPr>
          <a:xfrm>
            <a:off x="4133206" y="1816861"/>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794" name="Google Shape;794;p79"/>
          <p:cNvSpPr txBox="1"/>
          <p:nvPr>
            <p:ph hasCustomPrompt="1" idx="4" type="title"/>
          </p:nvPr>
        </p:nvSpPr>
        <p:spPr>
          <a:xfrm>
            <a:off x="4133194" y="4560422"/>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795" name="Google Shape;795;p79"/>
          <p:cNvSpPr txBox="1"/>
          <p:nvPr>
            <p:ph idx="5" type="subTitle"/>
          </p:nvPr>
        </p:nvSpPr>
        <p:spPr>
          <a:xfrm>
            <a:off x="4133208" y="5484017"/>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grpSp>
        <p:nvGrpSpPr>
          <p:cNvPr id="796" name="Google Shape;796;p79"/>
          <p:cNvGrpSpPr/>
          <p:nvPr/>
        </p:nvGrpSpPr>
        <p:grpSpPr>
          <a:xfrm>
            <a:off x="0" y="0"/>
            <a:ext cx="12198420" cy="6871706"/>
            <a:chOff x="0" y="0"/>
            <a:chExt cx="9149044" cy="5153909"/>
          </a:xfrm>
        </p:grpSpPr>
        <p:grpSp>
          <p:nvGrpSpPr>
            <p:cNvPr id="797" name="Google Shape;797;p79"/>
            <p:cNvGrpSpPr/>
            <p:nvPr/>
          </p:nvGrpSpPr>
          <p:grpSpPr>
            <a:xfrm>
              <a:off x="2633519" y="4796608"/>
              <a:ext cx="6515525" cy="357300"/>
              <a:chOff x="2633519" y="4796608"/>
              <a:chExt cx="6515525" cy="357300"/>
            </a:xfrm>
          </p:grpSpPr>
          <p:pic>
            <p:nvPicPr>
              <p:cNvPr id="798" name="Google Shape;798;p79"/>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799" name="Google Shape;799;p79"/>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800" name="Google Shape;800;p79"/>
            <p:cNvGrpSpPr/>
            <p:nvPr/>
          </p:nvGrpSpPr>
          <p:grpSpPr>
            <a:xfrm>
              <a:off x="0" y="0"/>
              <a:ext cx="6523526" cy="359400"/>
              <a:chOff x="0" y="0"/>
              <a:chExt cx="6523526" cy="359400"/>
            </a:xfrm>
          </p:grpSpPr>
          <p:pic>
            <p:nvPicPr>
              <p:cNvPr id="801" name="Google Shape;801;p79"/>
              <p:cNvPicPr preferRelativeResize="0"/>
              <p:nvPr/>
            </p:nvPicPr>
            <p:blipFill>
              <a:blip r:embed="rId5">
                <a:alphaModFix/>
              </a:blip>
              <a:stretch>
                <a:fillRect/>
              </a:stretch>
            </p:blipFill>
            <p:spPr>
              <a:xfrm>
                <a:off x="0" y="0"/>
                <a:ext cx="6523526" cy="359400"/>
              </a:xfrm>
              <a:prstGeom prst="rect">
                <a:avLst/>
              </a:prstGeom>
              <a:noFill/>
              <a:ln>
                <a:noFill/>
              </a:ln>
            </p:spPr>
          </p:pic>
          <p:pic>
            <p:nvPicPr>
              <p:cNvPr id="802" name="Google Shape;802;p79"/>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803" name="Google Shape;803;p79"/>
          <p:cNvPicPr preferRelativeResize="0"/>
          <p:nvPr/>
        </p:nvPicPr>
        <p:blipFill rotWithShape="1">
          <a:blip r:embed="rId6">
            <a:alphaModFix/>
          </a:blip>
          <a:srcRect b="129" l="0" r="0" t="129"/>
          <a:stretch/>
        </p:blipFill>
        <p:spPr>
          <a:xfrm rot="5400000">
            <a:off x="-170898" y="4750072"/>
            <a:ext cx="2288928" cy="1743928"/>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04" name="Shape 804"/>
        <p:cNvGrpSpPr/>
        <p:nvPr/>
      </p:nvGrpSpPr>
      <p:grpSpPr>
        <a:xfrm>
          <a:off x="0" y="0"/>
          <a:ext cx="0" cy="0"/>
          <a:chOff x="0" y="0"/>
          <a:chExt cx="0" cy="0"/>
        </a:xfrm>
      </p:grpSpPr>
      <p:pic>
        <p:nvPicPr>
          <p:cNvPr id="805" name="Google Shape;805;p8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06" name="Google Shape;806;p80"/>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807" name="Google Shape;807;p80"/>
          <p:cNvGrpSpPr/>
          <p:nvPr/>
        </p:nvGrpSpPr>
        <p:grpSpPr>
          <a:xfrm>
            <a:off x="0" y="0"/>
            <a:ext cx="8697818" cy="493188"/>
            <a:chOff x="0" y="0"/>
            <a:chExt cx="6523526" cy="369900"/>
          </a:xfrm>
        </p:grpSpPr>
        <p:pic>
          <p:nvPicPr>
            <p:cNvPr id="808" name="Google Shape;808;p80"/>
            <p:cNvPicPr preferRelativeResize="0"/>
            <p:nvPr/>
          </p:nvPicPr>
          <p:blipFill>
            <a:blip r:embed="rId3">
              <a:alphaModFix/>
            </a:blip>
            <a:stretch>
              <a:fillRect/>
            </a:stretch>
          </p:blipFill>
          <p:spPr>
            <a:xfrm>
              <a:off x="0" y="0"/>
              <a:ext cx="6523526" cy="369900"/>
            </a:xfrm>
            <a:prstGeom prst="rect">
              <a:avLst/>
            </a:prstGeom>
            <a:noFill/>
            <a:ln>
              <a:noFill/>
            </a:ln>
          </p:spPr>
        </p:pic>
        <p:pic>
          <p:nvPicPr>
            <p:cNvPr id="809" name="Google Shape;809;p80"/>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810" name="Google Shape;810;p80"/>
          <p:cNvGrpSpPr/>
          <p:nvPr/>
        </p:nvGrpSpPr>
        <p:grpSpPr>
          <a:xfrm>
            <a:off x="0" y="0"/>
            <a:ext cx="12191695" cy="6857845"/>
            <a:chOff x="0" y="0"/>
            <a:chExt cx="9144000" cy="5143512"/>
          </a:xfrm>
        </p:grpSpPr>
        <p:pic>
          <p:nvPicPr>
            <p:cNvPr id="811" name="Google Shape;811;p80"/>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812" name="Google Shape;812;p80"/>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813" name="Shape 813"/>
        <p:cNvGrpSpPr/>
        <p:nvPr/>
      </p:nvGrpSpPr>
      <p:grpSpPr>
        <a:xfrm>
          <a:off x="0" y="0"/>
          <a:ext cx="0" cy="0"/>
          <a:chOff x="0" y="0"/>
          <a:chExt cx="0" cy="0"/>
        </a:xfrm>
      </p:grpSpPr>
      <p:pic>
        <p:nvPicPr>
          <p:cNvPr id="814" name="Google Shape;814;p8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15" name="Google Shape;815;p81"/>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816" name="Google Shape;816;p81"/>
          <p:cNvPicPr preferRelativeResize="0"/>
          <p:nvPr/>
        </p:nvPicPr>
        <p:blipFill rotWithShape="1">
          <a:blip r:embed="rId3">
            <a:alphaModFix/>
          </a:blip>
          <a:srcRect b="34262" l="14813" r="0" t="0"/>
          <a:stretch/>
        </p:blipFill>
        <p:spPr>
          <a:xfrm rot="10800000">
            <a:off x="10205533" y="-54034"/>
            <a:ext cx="2008101" cy="1183768"/>
          </a:xfrm>
          <a:prstGeom prst="rect">
            <a:avLst/>
          </a:prstGeom>
          <a:noFill/>
          <a:ln>
            <a:noFill/>
          </a:ln>
        </p:spPr>
      </p:pic>
      <p:grpSp>
        <p:nvGrpSpPr>
          <p:cNvPr id="817" name="Google Shape;817;p81"/>
          <p:cNvGrpSpPr/>
          <p:nvPr/>
        </p:nvGrpSpPr>
        <p:grpSpPr>
          <a:xfrm flipH="1">
            <a:off x="305" y="0"/>
            <a:ext cx="12191695" cy="6857845"/>
            <a:chOff x="0" y="0"/>
            <a:chExt cx="9144000" cy="5143512"/>
          </a:xfrm>
        </p:grpSpPr>
        <p:pic>
          <p:nvPicPr>
            <p:cNvPr id="818" name="Google Shape;818;p81"/>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819" name="Google Shape;819;p81"/>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820" name="Shape 820"/>
        <p:cNvGrpSpPr/>
        <p:nvPr/>
      </p:nvGrpSpPr>
      <p:grpSpPr>
        <a:xfrm>
          <a:off x="0" y="0"/>
          <a:ext cx="0" cy="0"/>
          <a:chOff x="0" y="0"/>
          <a:chExt cx="0" cy="0"/>
        </a:xfrm>
      </p:grpSpPr>
      <p:pic>
        <p:nvPicPr>
          <p:cNvPr id="821" name="Google Shape;821;p8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22" name="Google Shape;822;p8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823" name="Google Shape;823;p82"/>
          <p:cNvGrpSpPr/>
          <p:nvPr/>
        </p:nvGrpSpPr>
        <p:grpSpPr>
          <a:xfrm flipH="1">
            <a:off x="3494184" y="0"/>
            <a:ext cx="8697818" cy="493188"/>
            <a:chOff x="0" y="0"/>
            <a:chExt cx="6523526" cy="369900"/>
          </a:xfrm>
        </p:grpSpPr>
        <p:pic>
          <p:nvPicPr>
            <p:cNvPr id="824" name="Google Shape;824;p82"/>
            <p:cNvPicPr preferRelativeResize="0"/>
            <p:nvPr/>
          </p:nvPicPr>
          <p:blipFill>
            <a:blip r:embed="rId3">
              <a:alphaModFix/>
            </a:blip>
            <a:stretch>
              <a:fillRect/>
            </a:stretch>
          </p:blipFill>
          <p:spPr>
            <a:xfrm>
              <a:off x="0" y="0"/>
              <a:ext cx="6523526" cy="369900"/>
            </a:xfrm>
            <a:prstGeom prst="rect">
              <a:avLst/>
            </a:prstGeom>
            <a:noFill/>
            <a:ln>
              <a:noFill/>
            </a:ln>
          </p:spPr>
        </p:pic>
        <p:pic>
          <p:nvPicPr>
            <p:cNvPr id="825" name="Google Shape;825;p82"/>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826" name="Google Shape;826;p82"/>
          <p:cNvPicPr preferRelativeResize="0"/>
          <p:nvPr/>
        </p:nvPicPr>
        <p:blipFill rotWithShape="1">
          <a:blip r:embed="rId5">
            <a:alphaModFix/>
          </a:blip>
          <a:srcRect b="41941" l="0" r="56111" t="0"/>
          <a:stretch/>
        </p:blipFill>
        <p:spPr>
          <a:xfrm rot="-5400000">
            <a:off x="11100050" y="5689050"/>
            <a:ext cx="1034600" cy="1045500"/>
          </a:xfrm>
          <a:prstGeom prst="rect">
            <a:avLst/>
          </a:prstGeom>
          <a:noFill/>
          <a:ln>
            <a:noFill/>
          </a:ln>
        </p:spPr>
      </p:pic>
      <p:pic>
        <p:nvPicPr>
          <p:cNvPr id="827" name="Google Shape;827;p82"/>
          <p:cNvPicPr preferRelativeResize="0"/>
          <p:nvPr/>
        </p:nvPicPr>
        <p:blipFill>
          <a:blip r:embed="rId6">
            <a:alphaModFix/>
          </a:blip>
          <a:stretch>
            <a:fillRect/>
          </a:stretch>
        </p:blipFill>
        <p:spPr>
          <a:xfrm flipH="1" rot="-5400000">
            <a:off x="0" y="5560967"/>
            <a:ext cx="1297034" cy="129703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6" name="Google Shape;76;p9"/>
          <p:cNvSpPr txBox="1"/>
          <p:nvPr>
            <p:ph type="title"/>
          </p:nvPr>
        </p:nvSpPr>
        <p:spPr>
          <a:xfrm>
            <a:off x="2847400" y="1585467"/>
            <a:ext cx="6497100" cy="2619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000"/>
              <a:buNone/>
              <a:defRPr sz="80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77" name="Google Shape;77;p9"/>
          <p:cNvSpPr txBox="1"/>
          <p:nvPr>
            <p:ph idx="1" type="subTitle"/>
          </p:nvPr>
        </p:nvSpPr>
        <p:spPr>
          <a:xfrm>
            <a:off x="2847400" y="4204667"/>
            <a:ext cx="6497100" cy="894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21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78" name="Google Shape;78;p9"/>
          <p:cNvGrpSpPr/>
          <p:nvPr/>
        </p:nvGrpSpPr>
        <p:grpSpPr>
          <a:xfrm>
            <a:off x="-1" y="2800"/>
            <a:ext cx="12191696" cy="6855012"/>
            <a:chOff x="-1" y="2100"/>
            <a:chExt cx="9144001" cy="5141388"/>
          </a:xfrm>
        </p:grpSpPr>
        <p:pic>
          <p:nvPicPr>
            <p:cNvPr id="79" name="Google Shape;79;p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81" name="Google Shape;81;p9"/>
          <p:cNvGrpSpPr/>
          <p:nvPr/>
        </p:nvGrpSpPr>
        <p:grpSpPr>
          <a:xfrm rot="10800000">
            <a:off x="305" y="2966"/>
            <a:ext cx="6508068" cy="487588"/>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828" name="Shape 828"/>
        <p:cNvGrpSpPr/>
        <p:nvPr/>
      </p:nvGrpSpPr>
      <p:grpSpPr>
        <a:xfrm>
          <a:off x="0" y="0"/>
          <a:ext cx="0" cy="0"/>
          <a:chOff x="0" y="0"/>
          <a:chExt cx="0" cy="0"/>
        </a:xfrm>
      </p:grpSpPr>
      <p:pic>
        <p:nvPicPr>
          <p:cNvPr id="829" name="Google Shape;829;p8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30" name="Google Shape;830;p8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831" name="Google Shape;831;p83"/>
          <p:cNvPicPr preferRelativeResize="0"/>
          <p:nvPr/>
        </p:nvPicPr>
        <p:blipFill rotWithShape="1">
          <a:blip r:embed="rId3">
            <a:alphaModFix/>
          </a:blip>
          <a:srcRect b="35496" l="0" r="0" t="128"/>
          <a:stretch/>
        </p:blipFill>
        <p:spPr>
          <a:xfrm>
            <a:off x="8394900" y="5725162"/>
            <a:ext cx="2288933" cy="1125599"/>
          </a:xfrm>
          <a:prstGeom prst="rect">
            <a:avLst/>
          </a:prstGeom>
          <a:noFill/>
          <a:ln>
            <a:noFill/>
          </a:ln>
        </p:spPr>
      </p:pic>
      <p:grpSp>
        <p:nvGrpSpPr>
          <p:cNvPr id="832" name="Google Shape;832;p83"/>
          <p:cNvGrpSpPr/>
          <p:nvPr/>
        </p:nvGrpSpPr>
        <p:grpSpPr>
          <a:xfrm>
            <a:off x="0" y="0"/>
            <a:ext cx="5052571" cy="479188"/>
            <a:chOff x="0" y="0"/>
            <a:chExt cx="3789523" cy="359400"/>
          </a:xfrm>
        </p:grpSpPr>
        <p:pic>
          <p:nvPicPr>
            <p:cNvPr id="833" name="Google Shape;833;p83"/>
            <p:cNvPicPr preferRelativeResize="0"/>
            <p:nvPr/>
          </p:nvPicPr>
          <p:blipFill>
            <a:blip r:embed="rId4">
              <a:alphaModFix/>
            </a:blip>
            <a:stretch>
              <a:fillRect/>
            </a:stretch>
          </p:blipFill>
          <p:spPr>
            <a:xfrm>
              <a:off x="0" y="0"/>
              <a:ext cx="3789523" cy="359400"/>
            </a:xfrm>
            <a:prstGeom prst="rect">
              <a:avLst/>
            </a:prstGeom>
            <a:noFill/>
            <a:ln>
              <a:noFill/>
            </a:ln>
          </p:spPr>
        </p:pic>
        <p:pic>
          <p:nvPicPr>
            <p:cNvPr id="834" name="Google Shape;834;p83"/>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835" name="Google Shape;835;p83"/>
          <p:cNvPicPr preferRelativeResize="0"/>
          <p:nvPr/>
        </p:nvPicPr>
        <p:blipFill>
          <a:blip r:embed="rId6">
            <a:alphaModFix/>
          </a:blip>
          <a:stretch>
            <a:fillRect/>
          </a:stretch>
        </p:blipFill>
        <p:spPr>
          <a:xfrm flipH="1" rot="10800000">
            <a:off x="10894967" y="5560966"/>
            <a:ext cx="1297034" cy="12970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836" name="Shape 836"/>
        <p:cNvGrpSpPr/>
        <p:nvPr/>
      </p:nvGrpSpPr>
      <p:grpSpPr>
        <a:xfrm>
          <a:off x="0" y="0"/>
          <a:ext cx="0" cy="0"/>
          <a:chOff x="0" y="0"/>
          <a:chExt cx="0" cy="0"/>
        </a:xfrm>
      </p:grpSpPr>
      <p:pic>
        <p:nvPicPr>
          <p:cNvPr id="837" name="Google Shape;837;p8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38" name="Google Shape;838;p8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839" name="Google Shape;839;p84"/>
          <p:cNvGrpSpPr/>
          <p:nvPr/>
        </p:nvGrpSpPr>
        <p:grpSpPr>
          <a:xfrm flipH="1" rot="10800000">
            <a:off x="6841327" y="171"/>
            <a:ext cx="5350369" cy="479188"/>
            <a:chOff x="5129348" y="4780863"/>
            <a:chExt cx="4012877" cy="359400"/>
          </a:xfrm>
        </p:grpSpPr>
        <p:pic>
          <p:nvPicPr>
            <p:cNvPr id="840" name="Google Shape;840;p84"/>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841" name="Google Shape;841;p84"/>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842" name="Google Shape;842;p84"/>
          <p:cNvPicPr preferRelativeResize="0"/>
          <p:nvPr/>
        </p:nvPicPr>
        <p:blipFill>
          <a:blip r:embed="rId5">
            <a:alphaModFix/>
          </a:blip>
          <a:stretch>
            <a:fillRect/>
          </a:stretch>
        </p:blipFill>
        <p:spPr>
          <a:xfrm rot="-5400000">
            <a:off x="-33" y="-1"/>
            <a:ext cx="1297034" cy="129703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843" name="Shape 843"/>
        <p:cNvGrpSpPr/>
        <p:nvPr/>
      </p:nvGrpSpPr>
      <p:grpSpPr>
        <a:xfrm>
          <a:off x="0" y="0"/>
          <a:ext cx="0" cy="0"/>
          <a:chOff x="0" y="0"/>
          <a:chExt cx="0" cy="0"/>
        </a:xfrm>
      </p:grpSpPr>
      <p:pic>
        <p:nvPicPr>
          <p:cNvPr id="844" name="Google Shape;844;p8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45" name="Google Shape;845;p8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846" name="Google Shape;846;p85"/>
          <p:cNvGrpSpPr/>
          <p:nvPr/>
        </p:nvGrpSpPr>
        <p:grpSpPr>
          <a:xfrm>
            <a:off x="0" y="17"/>
            <a:ext cx="12191695" cy="6857812"/>
            <a:chOff x="0" y="12"/>
            <a:chExt cx="9144000" cy="5143487"/>
          </a:xfrm>
        </p:grpSpPr>
        <p:pic>
          <p:nvPicPr>
            <p:cNvPr id="847" name="Google Shape;847;p85"/>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848" name="Google Shape;848;p85"/>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849" name="Google Shape;849;p85"/>
          <p:cNvGrpSpPr/>
          <p:nvPr/>
        </p:nvGrpSpPr>
        <p:grpSpPr>
          <a:xfrm rot="10800000">
            <a:off x="305" y="171"/>
            <a:ext cx="5350369" cy="479188"/>
            <a:chOff x="5129346" y="4780863"/>
            <a:chExt cx="4012877" cy="359400"/>
          </a:xfrm>
        </p:grpSpPr>
        <p:pic>
          <p:nvPicPr>
            <p:cNvPr id="850" name="Google Shape;850;p85"/>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851" name="Google Shape;851;p85"/>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52" name="Shape 852"/>
        <p:cNvGrpSpPr/>
        <p:nvPr/>
      </p:nvGrpSpPr>
      <p:grpSpPr>
        <a:xfrm>
          <a:off x="0" y="0"/>
          <a:ext cx="0" cy="0"/>
          <a:chOff x="0" y="0"/>
          <a:chExt cx="0" cy="0"/>
        </a:xfrm>
      </p:grpSpPr>
      <p:pic>
        <p:nvPicPr>
          <p:cNvPr id="853" name="Google Shape;853;p8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54" name="Google Shape;854;p86"/>
          <p:cNvSpPr txBox="1"/>
          <p:nvPr>
            <p:ph type="title"/>
          </p:nvPr>
        </p:nvSpPr>
        <p:spPr>
          <a:xfrm>
            <a:off x="5818683" y="720000"/>
            <a:ext cx="4932300" cy="1411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80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855" name="Google Shape;855;p86"/>
          <p:cNvSpPr txBox="1"/>
          <p:nvPr>
            <p:ph idx="1" type="subTitle"/>
          </p:nvPr>
        </p:nvSpPr>
        <p:spPr>
          <a:xfrm>
            <a:off x="5818683" y="3159133"/>
            <a:ext cx="4932300" cy="14115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6" name="Google Shape;856;p86"/>
          <p:cNvSpPr/>
          <p:nvPr>
            <p:ph idx="2" type="pic"/>
          </p:nvPr>
        </p:nvSpPr>
        <p:spPr>
          <a:xfrm>
            <a:off x="950967" y="719400"/>
            <a:ext cx="4096800" cy="5419200"/>
          </a:xfrm>
          <a:prstGeom prst="round2DiagRect">
            <a:avLst>
              <a:gd fmla="val 16667" name="adj1"/>
              <a:gd fmla="val 0" name="adj2"/>
            </a:avLst>
          </a:prstGeom>
          <a:noFill/>
          <a:ln>
            <a:noFill/>
          </a:ln>
        </p:spPr>
      </p:sp>
      <p:sp>
        <p:nvSpPr>
          <p:cNvPr id="857" name="Google Shape;857;p86"/>
          <p:cNvSpPr txBox="1"/>
          <p:nvPr/>
        </p:nvSpPr>
        <p:spPr>
          <a:xfrm>
            <a:off x="5818683" y="4723100"/>
            <a:ext cx="4932300" cy="864900"/>
          </a:xfrm>
          <a:prstGeom prst="rect">
            <a:avLst/>
          </a:prstGeom>
          <a:noFill/>
          <a:ln>
            <a:noFill/>
          </a:ln>
        </p:spPr>
        <p:txBody>
          <a:bodyPr anchorCtr="0" anchor="t" bIns="121900" lIns="121900" spcFirstLastPara="1" rIns="121900" wrap="square" tIns="121900">
            <a:noAutofit/>
          </a:bodyPr>
          <a:lstStyle/>
          <a:p>
            <a:pPr indent="0" lvl="0" marL="0" rtl="0" algn="l">
              <a:spcBef>
                <a:spcPts val="400"/>
              </a:spcBef>
              <a:spcAft>
                <a:spcPts val="0"/>
              </a:spcAft>
              <a:buNone/>
            </a:pPr>
            <a:r>
              <a:rPr b="1" lang="en-US" sz="1300">
                <a:solidFill>
                  <a:schemeClr val="dk1"/>
                </a:solidFill>
                <a:latin typeface="Poppins"/>
                <a:ea typeface="Poppins"/>
                <a:cs typeface="Poppins"/>
                <a:sym typeface="Poppins"/>
              </a:rPr>
              <a:t>CREDITS:</a:t>
            </a:r>
            <a:r>
              <a:rPr lang="en-US" sz="1300">
                <a:solidFill>
                  <a:schemeClr val="dk1"/>
                </a:solidFill>
                <a:latin typeface="Poppins"/>
                <a:ea typeface="Poppins"/>
                <a:cs typeface="Poppins"/>
                <a:sym typeface="Poppins"/>
              </a:rPr>
              <a:t> This presentation template was created by </a:t>
            </a:r>
            <a:r>
              <a:rPr b="1" lang="en-US" sz="1300" u="sng">
                <a:solidFill>
                  <a:schemeClr val="hlink"/>
                </a:solidFill>
                <a:latin typeface="Poppins"/>
                <a:ea typeface="Poppins"/>
                <a:cs typeface="Poppins"/>
                <a:sym typeface="Poppins"/>
                <a:hlinkClick r:id="rId3"/>
              </a:rPr>
              <a:t>Slidesgo</a:t>
            </a:r>
            <a:r>
              <a:rPr lang="en-US" sz="1300">
                <a:solidFill>
                  <a:schemeClr val="dk1"/>
                </a:solidFill>
                <a:latin typeface="Poppins"/>
                <a:ea typeface="Poppins"/>
                <a:cs typeface="Poppins"/>
                <a:sym typeface="Poppins"/>
              </a:rPr>
              <a:t>, and includes icons by </a:t>
            </a:r>
            <a:r>
              <a:rPr b="1" lang="en-US" sz="13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US" sz="1300">
                <a:solidFill>
                  <a:schemeClr val="dk1"/>
                </a:solidFill>
                <a:latin typeface="Poppins"/>
                <a:ea typeface="Poppins"/>
                <a:cs typeface="Poppins"/>
                <a:sym typeface="Poppins"/>
              </a:rPr>
              <a:t>, and infographics &amp; images by </a:t>
            </a:r>
            <a:r>
              <a:rPr b="1" lang="en-US" sz="1300" u="sng">
                <a:solidFill>
                  <a:schemeClr val="dk1"/>
                </a:solidFill>
                <a:latin typeface="Poppins"/>
                <a:ea typeface="Poppins"/>
                <a:cs typeface="Poppins"/>
                <a:sym typeface="Poppins"/>
                <a:hlinkClick r:id="rId5">
                  <a:extLst>
                    <a:ext uri="{A12FA001-AC4F-418D-AE19-62706E023703}">
                      <ahyp:hlinkClr val="tx"/>
                    </a:ext>
                  </a:extLst>
                </a:hlinkClick>
              </a:rPr>
              <a:t>Freepik</a:t>
            </a:r>
            <a:r>
              <a:rPr lang="en-US" sz="1300" u="sng">
                <a:solidFill>
                  <a:schemeClr val="dk1"/>
                </a:solidFill>
                <a:latin typeface="Poppins"/>
                <a:ea typeface="Poppins"/>
                <a:cs typeface="Poppins"/>
                <a:sym typeface="Poppins"/>
              </a:rPr>
              <a:t> </a:t>
            </a:r>
            <a:endParaRPr b="1" sz="1300" u="sng">
              <a:solidFill>
                <a:schemeClr val="dk1"/>
              </a:solidFill>
              <a:latin typeface="Poppins"/>
              <a:ea typeface="Poppins"/>
              <a:cs typeface="Poppins"/>
              <a:sym typeface="Poppins"/>
            </a:endParaRPr>
          </a:p>
        </p:txBody>
      </p:sp>
      <p:grpSp>
        <p:nvGrpSpPr>
          <p:cNvPr id="858" name="Google Shape;858;p86"/>
          <p:cNvGrpSpPr/>
          <p:nvPr/>
        </p:nvGrpSpPr>
        <p:grpSpPr>
          <a:xfrm>
            <a:off x="-9088" y="0"/>
            <a:ext cx="12200964" cy="6871712"/>
            <a:chOff x="-6816" y="0"/>
            <a:chExt cx="9150952" cy="5153913"/>
          </a:xfrm>
        </p:grpSpPr>
        <p:grpSp>
          <p:nvGrpSpPr>
            <p:cNvPr id="859" name="Google Shape;859;p86"/>
            <p:cNvGrpSpPr/>
            <p:nvPr/>
          </p:nvGrpSpPr>
          <p:grpSpPr>
            <a:xfrm flipH="1">
              <a:off x="5354613" y="0"/>
              <a:ext cx="3789523" cy="359400"/>
              <a:chOff x="0" y="0"/>
              <a:chExt cx="3789523" cy="359400"/>
            </a:xfrm>
          </p:grpSpPr>
          <p:pic>
            <p:nvPicPr>
              <p:cNvPr id="860" name="Google Shape;860;p86"/>
              <p:cNvPicPr preferRelativeResize="0"/>
              <p:nvPr/>
            </p:nvPicPr>
            <p:blipFill>
              <a:blip r:embed="rId6">
                <a:alphaModFix/>
              </a:blip>
              <a:stretch>
                <a:fillRect/>
              </a:stretch>
            </p:blipFill>
            <p:spPr>
              <a:xfrm>
                <a:off x="0" y="0"/>
                <a:ext cx="3789523" cy="359400"/>
              </a:xfrm>
              <a:prstGeom prst="rect">
                <a:avLst/>
              </a:prstGeom>
              <a:noFill/>
              <a:ln>
                <a:noFill/>
              </a:ln>
            </p:spPr>
          </p:pic>
          <p:pic>
            <p:nvPicPr>
              <p:cNvPr id="861" name="Google Shape;861;p86"/>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862" name="Google Shape;862;p86"/>
            <p:cNvGrpSpPr/>
            <p:nvPr/>
          </p:nvGrpSpPr>
          <p:grpSpPr>
            <a:xfrm flipH="1">
              <a:off x="-6816" y="4765888"/>
              <a:ext cx="3785698" cy="388025"/>
              <a:chOff x="5363346" y="4765888"/>
              <a:chExt cx="3785698" cy="388025"/>
            </a:xfrm>
          </p:grpSpPr>
          <p:pic>
            <p:nvPicPr>
              <p:cNvPr id="863" name="Google Shape;863;p86"/>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864" name="Google Shape;864;p86"/>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865" name="Google Shape;865;p86"/>
          <p:cNvGrpSpPr/>
          <p:nvPr/>
        </p:nvGrpSpPr>
        <p:grpSpPr>
          <a:xfrm>
            <a:off x="0" y="-15383"/>
            <a:ext cx="12191694" cy="6873195"/>
            <a:chOff x="0" y="-11538"/>
            <a:chExt cx="9143999" cy="5155025"/>
          </a:xfrm>
        </p:grpSpPr>
        <p:pic>
          <p:nvPicPr>
            <p:cNvPr id="866" name="Google Shape;866;p86"/>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867" name="Google Shape;867;p86"/>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68" name="Shape 868"/>
        <p:cNvGrpSpPr/>
        <p:nvPr/>
      </p:nvGrpSpPr>
      <p:grpSpPr>
        <a:xfrm>
          <a:off x="0" y="0"/>
          <a:ext cx="0" cy="0"/>
          <a:chOff x="0" y="0"/>
          <a:chExt cx="0" cy="0"/>
        </a:xfrm>
      </p:grpSpPr>
      <p:pic>
        <p:nvPicPr>
          <p:cNvPr id="869" name="Google Shape;869;p87"/>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870" name="Google Shape;870;p87"/>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871" name="Google Shape;871;p87"/>
          <p:cNvPicPr preferRelativeResize="0"/>
          <p:nvPr/>
        </p:nvPicPr>
        <p:blipFill rotWithShape="1">
          <a:blip r:embed="rId3">
            <a:alphaModFix/>
          </a:blip>
          <a:srcRect b="129" l="0" r="0" t="129"/>
          <a:stretch/>
        </p:blipFill>
        <p:spPr>
          <a:xfrm rot="-5400000">
            <a:off x="-193499" y="4777003"/>
            <a:ext cx="2288928" cy="1743928"/>
          </a:xfrm>
          <a:prstGeom prst="rect">
            <a:avLst/>
          </a:prstGeom>
          <a:noFill/>
          <a:ln>
            <a:noFill/>
          </a:ln>
        </p:spPr>
      </p:pic>
      <p:pic>
        <p:nvPicPr>
          <p:cNvPr id="872" name="Google Shape;872;p87"/>
          <p:cNvPicPr preferRelativeResize="0"/>
          <p:nvPr/>
        </p:nvPicPr>
        <p:blipFill>
          <a:blip r:embed="rId4">
            <a:alphaModFix/>
          </a:blip>
          <a:stretch>
            <a:fillRect/>
          </a:stretch>
        </p:blipFill>
        <p:spPr>
          <a:xfrm>
            <a:off x="10541450" y="-18200"/>
            <a:ext cx="1668732" cy="1668732"/>
          </a:xfrm>
          <a:prstGeom prst="rect">
            <a:avLst/>
          </a:prstGeom>
          <a:noFill/>
          <a:ln>
            <a:noFill/>
          </a:ln>
        </p:spPr>
      </p:pic>
      <p:grpSp>
        <p:nvGrpSpPr>
          <p:cNvPr id="873" name="Google Shape;873;p87"/>
          <p:cNvGrpSpPr/>
          <p:nvPr/>
        </p:nvGrpSpPr>
        <p:grpSpPr>
          <a:xfrm>
            <a:off x="0" y="-18183"/>
            <a:ext cx="11838173" cy="6564660"/>
            <a:chOff x="0" y="-13638"/>
            <a:chExt cx="8878852" cy="4923618"/>
          </a:xfrm>
        </p:grpSpPr>
        <p:pic>
          <p:nvPicPr>
            <p:cNvPr id="874" name="Google Shape;874;p87"/>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875" name="Google Shape;875;p87"/>
            <p:cNvGrpSpPr/>
            <p:nvPr/>
          </p:nvGrpSpPr>
          <p:grpSpPr>
            <a:xfrm>
              <a:off x="0" y="-13638"/>
              <a:ext cx="6523526" cy="536050"/>
              <a:chOff x="0" y="-13638"/>
              <a:chExt cx="6523526" cy="536050"/>
            </a:xfrm>
          </p:grpSpPr>
          <p:pic>
            <p:nvPicPr>
              <p:cNvPr id="876" name="Google Shape;876;p87"/>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877" name="Google Shape;877;p87"/>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78" name="Shape 878"/>
        <p:cNvGrpSpPr/>
        <p:nvPr/>
      </p:nvGrpSpPr>
      <p:grpSpPr>
        <a:xfrm>
          <a:off x="0" y="0"/>
          <a:ext cx="0" cy="0"/>
          <a:chOff x="0" y="0"/>
          <a:chExt cx="0" cy="0"/>
        </a:xfrm>
      </p:grpSpPr>
      <p:pic>
        <p:nvPicPr>
          <p:cNvPr id="879" name="Google Shape;879;p8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880" name="Google Shape;880;p88"/>
          <p:cNvPicPr preferRelativeResize="0"/>
          <p:nvPr/>
        </p:nvPicPr>
        <p:blipFill rotWithShape="1">
          <a:blip r:embed="rId3">
            <a:alphaModFix/>
          </a:blip>
          <a:srcRect b="129" l="73637" r="0" t="129"/>
          <a:stretch/>
        </p:blipFill>
        <p:spPr>
          <a:xfrm>
            <a:off x="11510386" y="51833"/>
            <a:ext cx="603431" cy="1743935"/>
          </a:xfrm>
          <a:prstGeom prst="rect">
            <a:avLst/>
          </a:prstGeom>
          <a:noFill/>
          <a:ln>
            <a:noFill/>
          </a:ln>
        </p:spPr>
      </p:pic>
      <p:grpSp>
        <p:nvGrpSpPr>
          <p:cNvPr id="881" name="Google Shape;881;p88"/>
          <p:cNvGrpSpPr/>
          <p:nvPr/>
        </p:nvGrpSpPr>
        <p:grpSpPr>
          <a:xfrm>
            <a:off x="-34" y="-27274"/>
            <a:ext cx="1297002" cy="6883687"/>
            <a:chOff x="-26" y="-20456"/>
            <a:chExt cx="972776" cy="5162894"/>
          </a:xfrm>
        </p:grpSpPr>
        <p:pic>
          <p:nvPicPr>
            <p:cNvPr id="882" name="Google Shape;882;p88"/>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883" name="Google Shape;883;p88"/>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884" name="Google Shape;884;p88"/>
          <p:cNvGrpSpPr/>
          <p:nvPr/>
        </p:nvGrpSpPr>
        <p:grpSpPr>
          <a:xfrm rot="10800000">
            <a:off x="7157609" y="6378812"/>
            <a:ext cx="5052571" cy="479188"/>
            <a:chOff x="-13638" y="0"/>
            <a:chExt cx="3789523" cy="359400"/>
          </a:xfrm>
        </p:grpSpPr>
        <p:pic>
          <p:nvPicPr>
            <p:cNvPr id="885" name="Google Shape;885;p88"/>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886" name="Google Shape;886;p88"/>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90" name="Shape 890"/>
        <p:cNvGrpSpPr/>
        <p:nvPr/>
      </p:nvGrpSpPr>
      <p:grpSpPr>
        <a:xfrm>
          <a:off x="0" y="0"/>
          <a:ext cx="0" cy="0"/>
          <a:chOff x="0" y="0"/>
          <a:chExt cx="0" cy="0"/>
        </a:xfrm>
      </p:grpSpPr>
      <p:pic>
        <p:nvPicPr>
          <p:cNvPr id="891" name="Google Shape;891;p9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92" name="Google Shape;892;p90"/>
          <p:cNvSpPr txBox="1"/>
          <p:nvPr>
            <p:ph type="ctrTitle"/>
          </p:nvPr>
        </p:nvSpPr>
        <p:spPr>
          <a:xfrm>
            <a:off x="1296400" y="1977067"/>
            <a:ext cx="9599100" cy="1969500"/>
          </a:xfrm>
          <a:prstGeom prst="rect">
            <a:avLst/>
          </a:prstGeom>
        </p:spPr>
        <p:txBody>
          <a:bodyPr anchorCtr="0" anchor="b" bIns="121900" lIns="121900" spcFirstLastPara="1" rIns="121900" wrap="square" tIns="121900">
            <a:noAutofit/>
          </a:bodyPr>
          <a:lstStyle>
            <a:lvl1pPr lvl="0" algn="ctr">
              <a:spcBef>
                <a:spcPts val="0"/>
              </a:spcBef>
              <a:spcAft>
                <a:spcPts val="0"/>
              </a:spcAft>
              <a:buClr>
                <a:srgbClr val="191919"/>
              </a:buClr>
              <a:buSzPts val="6900"/>
              <a:buNone/>
              <a:defRPr sz="6000"/>
            </a:lvl1pPr>
            <a:lvl2pPr lvl="1" algn="ctr">
              <a:spcBef>
                <a:spcPts val="0"/>
              </a:spcBef>
              <a:spcAft>
                <a:spcPts val="0"/>
              </a:spcAft>
              <a:buClr>
                <a:srgbClr val="191919"/>
              </a:buClr>
              <a:buSzPts val="6900"/>
              <a:buNone/>
              <a:defRPr sz="6900">
                <a:solidFill>
                  <a:srgbClr val="191919"/>
                </a:solidFill>
              </a:defRPr>
            </a:lvl2pPr>
            <a:lvl3pPr lvl="2" algn="ctr">
              <a:spcBef>
                <a:spcPts val="0"/>
              </a:spcBef>
              <a:spcAft>
                <a:spcPts val="0"/>
              </a:spcAft>
              <a:buClr>
                <a:srgbClr val="191919"/>
              </a:buClr>
              <a:buSzPts val="6900"/>
              <a:buNone/>
              <a:defRPr sz="6900">
                <a:solidFill>
                  <a:srgbClr val="191919"/>
                </a:solidFill>
              </a:defRPr>
            </a:lvl3pPr>
            <a:lvl4pPr lvl="3" algn="ctr">
              <a:spcBef>
                <a:spcPts val="0"/>
              </a:spcBef>
              <a:spcAft>
                <a:spcPts val="0"/>
              </a:spcAft>
              <a:buClr>
                <a:srgbClr val="191919"/>
              </a:buClr>
              <a:buSzPts val="6900"/>
              <a:buNone/>
              <a:defRPr sz="6900">
                <a:solidFill>
                  <a:srgbClr val="191919"/>
                </a:solidFill>
              </a:defRPr>
            </a:lvl4pPr>
            <a:lvl5pPr lvl="4" algn="ctr">
              <a:spcBef>
                <a:spcPts val="0"/>
              </a:spcBef>
              <a:spcAft>
                <a:spcPts val="0"/>
              </a:spcAft>
              <a:buClr>
                <a:srgbClr val="191919"/>
              </a:buClr>
              <a:buSzPts val="6900"/>
              <a:buNone/>
              <a:defRPr sz="6900">
                <a:solidFill>
                  <a:srgbClr val="191919"/>
                </a:solidFill>
              </a:defRPr>
            </a:lvl5pPr>
            <a:lvl6pPr lvl="5" algn="ctr">
              <a:spcBef>
                <a:spcPts val="0"/>
              </a:spcBef>
              <a:spcAft>
                <a:spcPts val="0"/>
              </a:spcAft>
              <a:buClr>
                <a:srgbClr val="191919"/>
              </a:buClr>
              <a:buSzPts val="6900"/>
              <a:buNone/>
              <a:defRPr sz="6900">
                <a:solidFill>
                  <a:srgbClr val="191919"/>
                </a:solidFill>
              </a:defRPr>
            </a:lvl6pPr>
            <a:lvl7pPr lvl="6" algn="ctr">
              <a:spcBef>
                <a:spcPts val="0"/>
              </a:spcBef>
              <a:spcAft>
                <a:spcPts val="0"/>
              </a:spcAft>
              <a:buClr>
                <a:srgbClr val="191919"/>
              </a:buClr>
              <a:buSzPts val="6900"/>
              <a:buNone/>
              <a:defRPr sz="6900">
                <a:solidFill>
                  <a:srgbClr val="191919"/>
                </a:solidFill>
              </a:defRPr>
            </a:lvl7pPr>
            <a:lvl8pPr lvl="7" algn="ctr">
              <a:spcBef>
                <a:spcPts val="0"/>
              </a:spcBef>
              <a:spcAft>
                <a:spcPts val="0"/>
              </a:spcAft>
              <a:buClr>
                <a:srgbClr val="191919"/>
              </a:buClr>
              <a:buSzPts val="6900"/>
              <a:buNone/>
              <a:defRPr sz="6900">
                <a:solidFill>
                  <a:srgbClr val="191919"/>
                </a:solidFill>
              </a:defRPr>
            </a:lvl8pPr>
            <a:lvl9pPr lvl="8" algn="ctr">
              <a:spcBef>
                <a:spcPts val="0"/>
              </a:spcBef>
              <a:spcAft>
                <a:spcPts val="0"/>
              </a:spcAft>
              <a:buClr>
                <a:srgbClr val="191919"/>
              </a:buClr>
              <a:buSzPts val="6900"/>
              <a:buNone/>
              <a:defRPr sz="6900">
                <a:solidFill>
                  <a:srgbClr val="191919"/>
                </a:solidFill>
              </a:defRPr>
            </a:lvl9pPr>
          </a:lstStyle>
          <a:p/>
        </p:txBody>
      </p:sp>
      <p:sp>
        <p:nvSpPr>
          <p:cNvPr id="893" name="Google Shape;893;p90"/>
          <p:cNvSpPr txBox="1"/>
          <p:nvPr>
            <p:ph idx="1" type="subTitle"/>
          </p:nvPr>
        </p:nvSpPr>
        <p:spPr>
          <a:xfrm>
            <a:off x="1296400" y="4318937"/>
            <a:ext cx="9599100" cy="5619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9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894" name="Google Shape;894;p90"/>
          <p:cNvGrpSpPr/>
          <p:nvPr/>
        </p:nvGrpSpPr>
        <p:grpSpPr>
          <a:xfrm>
            <a:off x="-9099" y="2150"/>
            <a:ext cx="12217745" cy="6862603"/>
            <a:chOff x="-21325" y="-6819"/>
            <a:chExt cx="9163538" cy="5147081"/>
          </a:xfrm>
        </p:grpSpPr>
        <p:grpSp>
          <p:nvGrpSpPr>
            <p:cNvPr id="895" name="Google Shape;895;p90"/>
            <p:cNvGrpSpPr/>
            <p:nvPr/>
          </p:nvGrpSpPr>
          <p:grpSpPr>
            <a:xfrm>
              <a:off x="2626712" y="4610687"/>
              <a:ext cx="6515501" cy="529575"/>
              <a:chOff x="2626712" y="4610687"/>
              <a:chExt cx="6515501" cy="529575"/>
            </a:xfrm>
          </p:grpSpPr>
          <p:pic>
            <p:nvPicPr>
              <p:cNvPr id="896" name="Google Shape;896;p90"/>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897" name="Google Shape;897;p90"/>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898" name="Google Shape;898;p90"/>
            <p:cNvGrpSpPr/>
            <p:nvPr/>
          </p:nvGrpSpPr>
          <p:grpSpPr>
            <a:xfrm>
              <a:off x="-21325" y="-6819"/>
              <a:ext cx="6523526" cy="536050"/>
              <a:chOff x="-21325" y="-6819"/>
              <a:chExt cx="6523526" cy="536050"/>
            </a:xfrm>
          </p:grpSpPr>
          <p:pic>
            <p:nvPicPr>
              <p:cNvPr id="899" name="Google Shape;899;p90"/>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900" name="Google Shape;900;p90"/>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901" name="Google Shape;901;p90"/>
          <p:cNvGrpSpPr/>
          <p:nvPr/>
        </p:nvGrpSpPr>
        <p:grpSpPr>
          <a:xfrm>
            <a:off x="-9092" y="-9867"/>
            <a:ext cx="12209878" cy="6877561"/>
            <a:chOff x="0" y="0"/>
            <a:chExt cx="9157637" cy="5158300"/>
          </a:xfrm>
        </p:grpSpPr>
        <p:pic>
          <p:nvPicPr>
            <p:cNvPr id="902" name="Google Shape;902;p90"/>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903" name="Google Shape;903;p90"/>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4" name="Shape 904"/>
        <p:cNvGrpSpPr/>
        <p:nvPr/>
      </p:nvGrpSpPr>
      <p:grpSpPr>
        <a:xfrm>
          <a:off x="0" y="0"/>
          <a:ext cx="0" cy="0"/>
          <a:chOff x="0" y="0"/>
          <a:chExt cx="0" cy="0"/>
        </a:xfrm>
      </p:grpSpPr>
      <p:pic>
        <p:nvPicPr>
          <p:cNvPr id="905" name="Google Shape;905;p91"/>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906" name="Google Shape;906;p91"/>
          <p:cNvPicPr preferRelativeResize="0"/>
          <p:nvPr/>
        </p:nvPicPr>
        <p:blipFill>
          <a:blip r:embed="rId3">
            <a:alphaModFix/>
          </a:blip>
          <a:stretch>
            <a:fillRect/>
          </a:stretch>
        </p:blipFill>
        <p:spPr>
          <a:xfrm>
            <a:off x="10894967" y="0"/>
            <a:ext cx="1297034" cy="1297034"/>
          </a:xfrm>
          <a:prstGeom prst="rect">
            <a:avLst/>
          </a:prstGeom>
          <a:noFill/>
          <a:ln>
            <a:noFill/>
          </a:ln>
        </p:spPr>
      </p:pic>
      <p:grpSp>
        <p:nvGrpSpPr>
          <p:cNvPr id="907" name="Google Shape;907;p91"/>
          <p:cNvGrpSpPr/>
          <p:nvPr/>
        </p:nvGrpSpPr>
        <p:grpSpPr>
          <a:xfrm>
            <a:off x="5737450" y="6156505"/>
            <a:ext cx="6460971" cy="706116"/>
            <a:chOff x="4296376" y="4610675"/>
            <a:chExt cx="4845850" cy="529600"/>
          </a:xfrm>
        </p:grpSpPr>
        <p:pic>
          <p:nvPicPr>
            <p:cNvPr id="908" name="Google Shape;908;p91"/>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909" name="Google Shape;909;p91"/>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910" name="Google Shape;910;p91"/>
          <p:cNvSpPr txBox="1"/>
          <p:nvPr>
            <p:ph type="title"/>
          </p:nvPr>
        </p:nvSpPr>
        <p:spPr>
          <a:xfrm>
            <a:off x="5396233" y="3212867"/>
            <a:ext cx="5844900" cy="1855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800"/>
              <a:buNone/>
              <a:defRPr sz="53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911" name="Google Shape;911;p91"/>
          <p:cNvSpPr txBox="1"/>
          <p:nvPr>
            <p:ph hasCustomPrompt="1" idx="2" type="title"/>
          </p:nvPr>
        </p:nvSpPr>
        <p:spPr>
          <a:xfrm>
            <a:off x="7587033" y="1383133"/>
            <a:ext cx="1463100" cy="14631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Clr>
                <a:schemeClr val="lt1"/>
              </a:buClr>
              <a:buSzPts val="8000"/>
              <a:buNone/>
              <a:defRPr sz="80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912" name="Google Shape;912;p91"/>
          <p:cNvSpPr/>
          <p:nvPr>
            <p:ph idx="3" type="pic"/>
          </p:nvPr>
        </p:nvSpPr>
        <p:spPr>
          <a:xfrm>
            <a:off x="950967" y="719333"/>
            <a:ext cx="3680700" cy="5419200"/>
          </a:xfrm>
          <a:prstGeom prst="round2DiagRect">
            <a:avLst>
              <a:gd fmla="val 16667" name="adj1"/>
              <a:gd fmla="val 0" name="adj2"/>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13" name="Shape 913"/>
        <p:cNvGrpSpPr/>
        <p:nvPr/>
      </p:nvGrpSpPr>
      <p:grpSpPr>
        <a:xfrm>
          <a:off x="0" y="0"/>
          <a:ext cx="0" cy="0"/>
          <a:chOff x="0" y="0"/>
          <a:chExt cx="0" cy="0"/>
        </a:xfrm>
      </p:grpSpPr>
      <p:pic>
        <p:nvPicPr>
          <p:cNvPr id="914" name="Google Shape;914;p9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915" name="Google Shape;915;p92"/>
          <p:cNvSpPr txBox="1"/>
          <p:nvPr>
            <p:ph type="title"/>
          </p:nvPr>
        </p:nvSpPr>
        <p:spPr>
          <a:xfrm>
            <a:off x="950967" y="1465567"/>
            <a:ext cx="42291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916" name="Google Shape;916;p92"/>
          <p:cNvSpPr txBox="1"/>
          <p:nvPr>
            <p:ph idx="1" type="body"/>
          </p:nvPr>
        </p:nvSpPr>
        <p:spPr>
          <a:xfrm>
            <a:off x="950967" y="2493201"/>
            <a:ext cx="4229100" cy="2899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grpSp>
        <p:nvGrpSpPr>
          <p:cNvPr id="917" name="Google Shape;917;p92"/>
          <p:cNvGrpSpPr/>
          <p:nvPr/>
        </p:nvGrpSpPr>
        <p:grpSpPr>
          <a:xfrm flipH="1">
            <a:off x="3494184" y="0"/>
            <a:ext cx="8697818" cy="493188"/>
            <a:chOff x="0" y="0"/>
            <a:chExt cx="6523526" cy="369900"/>
          </a:xfrm>
        </p:grpSpPr>
        <p:pic>
          <p:nvPicPr>
            <p:cNvPr id="918" name="Google Shape;918;p92"/>
            <p:cNvPicPr preferRelativeResize="0"/>
            <p:nvPr/>
          </p:nvPicPr>
          <p:blipFill>
            <a:blip r:embed="rId3">
              <a:alphaModFix/>
            </a:blip>
            <a:stretch>
              <a:fillRect/>
            </a:stretch>
          </p:blipFill>
          <p:spPr>
            <a:xfrm>
              <a:off x="0" y="0"/>
              <a:ext cx="6523526" cy="369900"/>
            </a:xfrm>
            <a:prstGeom prst="rect">
              <a:avLst/>
            </a:prstGeom>
            <a:noFill/>
            <a:ln>
              <a:noFill/>
            </a:ln>
          </p:spPr>
        </p:pic>
        <p:pic>
          <p:nvPicPr>
            <p:cNvPr id="919" name="Google Shape;919;p92"/>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920" name="Google Shape;920;p92"/>
          <p:cNvPicPr preferRelativeResize="0"/>
          <p:nvPr/>
        </p:nvPicPr>
        <p:blipFill>
          <a:blip r:embed="rId5">
            <a:alphaModFix/>
          </a:blip>
          <a:stretch>
            <a:fillRect/>
          </a:stretch>
        </p:blipFill>
        <p:spPr>
          <a:xfrm flipH="1" rot="5400000">
            <a:off x="-1" y="5560982"/>
            <a:ext cx="1297034" cy="1297034"/>
          </a:xfrm>
          <a:prstGeom prst="rect">
            <a:avLst/>
          </a:prstGeom>
          <a:noFill/>
          <a:ln>
            <a:noFill/>
          </a:ln>
        </p:spPr>
      </p:pic>
      <p:pic>
        <p:nvPicPr>
          <p:cNvPr id="921" name="Google Shape;921;p92"/>
          <p:cNvPicPr preferRelativeResize="0"/>
          <p:nvPr/>
        </p:nvPicPr>
        <p:blipFill>
          <a:blip r:embed="rId6">
            <a:alphaModFix/>
          </a:blip>
          <a:stretch>
            <a:fillRect/>
          </a:stretch>
        </p:blipFill>
        <p:spPr>
          <a:xfrm>
            <a:off x="9665800" y="4949400"/>
            <a:ext cx="2357335" cy="1800767"/>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22" name="Shape 922"/>
        <p:cNvGrpSpPr/>
        <p:nvPr/>
      </p:nvGrpSpPr>
      <p:grpSpPr>
        <a:xfrm>
          <a:off x="0" y="0"/>
          <a:ext cx="0" cy="0"/>
          <a:chOff x="0" y="0"/>
          <a:chExt cx="0" cy="0"/>
        </a:xfrm>
      </p:grpSpPr>
      <p:pic>
        <p:nvPicPr>
          <p:cNvPr id="923" name="Google Shape;923;p9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924" name="Google Shape;924;p9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925" name="Google Shape;925;p93"/>
          <p:cNvSpPr txBox="1"/>
          <p:nvPr>
            <p:ph idx="1" type="subTitle"/>
          </p:nvPr>
        </p:nvSpPr>
        <p:spPr>
          <a:xfrm>
            <a:off x="4738000" y="4072740"/>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26" name="Google Shape;926;p93"/>
          <p:cNvSpPr txBox="1"/>
          <p:nvPr>
            <p:ph idx="2" type="subTitle"/>
          </p:nvPr>
        </p:nvSpPr>
        <p:spPr>
          <a:xfrm>
            <a:off x="4738000" y="2198848"/>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927" name="Google Shape;927;p93"/>
          <p:cNvSpPr txBox="1"/>
          <p:nvPr>
            <p:ph idx="3" type="subTitle"/>
          </p:nvPr>
        </p:nvSpPr>
        <p:spPr>
          <a:xfrm>
            <a:off x="2479600" y="2198848"/>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928" name="Google Shape;928;p93"/>
          <p:cNvSpPr txBox="1"/>
          <p:nvPr>
            <p:ph idx="4" type="subTitle"/>
          </p:nvPr>
        </p:nvSpPr>
        <p:spPr>
          <a:xfrm>
            <a:off x="2479600" y="4072732"/>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929" name="Google Shape;929;p93"/>
          <p:cNvGrpSpPr/>
          <p:nvPr/>
        </p:nvGrpSpPr>
        <p:grpSpPr>
          <a:xfrm rot="10800000">
            <a:off x="3494184" y="6364646"/>
            <a:ext cx="8697818" cy="493188"/>
            <a:chOff x="0" y="0"/>
            <a:chExt cx="6523526" cy="369900"/>
          </a:xfrm>
        </p:grpSpPr>
        <p:pic>
          <p:nvPicPr>
            <p:cNvPr id="930" name="Google Shape;930;p9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931" name="Google Shape;931;p9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932" name="Google Shape;932;p93"/>
          <p:cNvPicPr preferRelativeResize="0"/>
          <p:nvPr/>
        </p:nvPicPr>
        <p:blipFill>
          <a:blip r:embed="rId5">
            <a:alphaModFix/>
          </a:blip>
          <a:stretch>
            <a:fillRect/>
          </a:stretch>
        </p:blipFill>
        <p:spPr>
          <a:xfrm>
            <a:off x="0" y="5560983"/>
            <a:ext cx="1297034" cy="129703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0" y="0"/>
            <a:ext cx="12192000" cy="6858000"/>
          </a:xfrm>
          <a:prstGeom prst="rect">
            <a:avLst/>
          </a:prstGeom>
          <a:noFill/>
          <a:ln>
            <a:noFill/>
          </a:ln>
        </p:spPr>
      </p:sp>
      <p:sp>
        <p:nvSpPr>
          <p:cNvPr id="86" name="Google Shape;86;p10"/>
          <p:cNvSpPr txBox="1"/>
          <p:nvPr>
            <p:ph type="title"/>
          </p:nvPr>
        </p:nvSpPr>
        <p:spPr>
          <a:xfrm>
            <a:off x="960000" y="5352600"/>
            <a:ext cx="10272000" cy="763500"/>
          </a:xfrm>
          <a:prstGeom prst="rect">
            <a:avLst/>
          </a:prstGeom>
          <a:solidFill>
            <a:schemeClr val="accent2"/>
          </a:solidFill>
        </p:spPr>
        <p:txBody>
          <a:bodyPr anchorCtr="0" anchor="t" bIns="121900" lIns="121900" spcFirstLastPara="1" rIns="121900" wrap="square" tIns="121900">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3" name="Shape 933"/>
        <p:cNvGrpSpPr/>
        <p:nvPr/>
      </p:nvGrpSpPr>
      <p:grpSpPr>
        <a:xfrm>
          <a:off x="0" y="0"/>
          <a:ext cx="0" cy="0"/>
          <a:chOff x="0" y="0"/>
          <a:chExt cx="0" cy="0"/>
        </a:xfrm>
      </p:grpSpPr>
      <p:pic>
        <p:nvPicPr>
          <p:cNvPr id="934" name="Google Shape;934;p9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935" name="Google Shape;935;p9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936" name="Google Shape;936;p94"/>
          <p:cNvPicPr preferRelativeResize="0"/>
          <p:nvPr/>
        </p:nvPicPr>
        <p:blipFill rotWithShape="1">
          <a:blip r:embed="rId3">
            <a:alphaModFix/>
          </a:blip>
          <a:srcRect b="18270" l="31651" r="0" t="130"/>
          <a:stretch/>
        </p:blipFill>
        <p:spPr>
          <a:xfrm flipH="1" rot="10800000">
            <a:off x="10932366" y="15167"/>
            <a:ext cx="1564434" cy="1426798"/>
          </a:xfrm>
          <a:prstGeom prst="rect">
            <a:avLst/>
          </a:prstGeom>
          <a:noFill/>
          <a:ln>
            <a:noFill/>
          </a:ln>
        </p:spPr>
      </p:pic>
      <p:pic>
        <p:nvPicPr>
          <p:cNvPr id="937" name="Google Shape;937;p94"/>
          <p:cNvPicPr preferRelativeResize="0"/>
          <p:nvPr/>
        </p:nvPicPr>
        <p:blipFill>
          <a:blip r:embed="rId4">
            <a:alphaModFix/>
          </a:blip>
          <a:stretch>
            <a:fillRect/>
          </a:stretch>
        </p:blipFill>
        <p:spPr>
          <a:xfrm rot="10800000">
            <a:off x="-2" y="5560966"/>
            <a:ext cx="1297034" cy="1297034"/>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8" name="Shape 938"/>
        <p:cNvGrpSpPr/>
        <p:nvPr/>
      </p:nvGrpSpPr>
      <p:grpSpPr>
        <a:xfrm>
          <a:off x="0" y="0"/>
          <a:ext cx="0" cy="0"/>
          <a:chOff x="0" y="0"/>
          <a:chExt cx="0" cy="0"/>
        </a:xfrm>
      </p:grpSpPr>
      <p:pic>
        <p:nvPicPr>
          <p:cNvPr id="939" name="Google Shape;939;p9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940" name="Google Shape;940;p95"/>
          <p:cNvSpPr txBox="1"/>
          <p:nvPr>
            <p:ph type="title"/>
          </p:nvPr>
        </p:nvSpPr>
        <p:spPr>
          <a:xfrm>
            <a:off x="950967" y="1316717"/>
            <a:ext cx="5726400" cy="14169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941" name="Google Shape;941;p95"/>
          <p:cNvSpPr txBox="1"/>
          <p:nvPr>
            <p:ph idx="1" type="subTitle"/>
          </p:nvPr>
        </p:nvSpPr>
        <p:spPr>
          <a:xfrm>
            <a:off x="950967" y="2812883"/>
            <a:ext cx="5726400" cy="3338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1300"/>
              </a:spcBef>
              <a:spcAft>
                <a:spcPts val="0"/>
              </a:spcAft>
              <a:buClr>
                <a:srgbClr val="E76A28"/>
              </a:buClr>
              <a:buSzPts val="1600"/>
              <a:buFont typeface="Nunito Light"/>
              <a:buAutoNum type="alphaLcPeriod"/>
              <a:defRPr/>
            </a:lvl2pPr>
            <a:lvl3pPr lvl="2" algn="ctr">
              <a:lnSpc>
                <a:spcPct val="100000"/>
              </a:lnSpc>
              <a:spcBef>
                <a:spcPts val="0"/>
              </a:spcBef>
              <a:spcAft>
                <a:spcPts val="0"/>
              </a:spcAft>
              <a:buClr>
                <a:srgbClr val="E76A28"/>
              </a:buClr>
              <a:buSzPts val="1600"/>
              <a:buFont typeface="Nunito Light"/>
              <a:buAutoNum type="romanLcPeriod"/>
              <a:defRPr/>
            </a:lvl3pPr>
            <a:lvl4pPr lvl="3" algn="ctr">
              <a:lnSpc>
                <a:spcPct val="100000"/>
              </a:lnSpc>
              <a:spcBef>
                <a:spcPts val="0"/>
              </a:spcBef>
              <a:spcAft>
                <a:spcPts val="0"/>
              </a:spcAft>
              <a:buClr>
                <a:srgbClr val="E76A28"/>
              </a:buClr>
              <a:buSzPts val="1600"/>
              <a:buFont typeface="Nunito Light"/>
              <a:buAutoNum type="arabicPeriod"/>
              <a:defRPr/>
            </a:lvl4pPr>
            <a:lvl5pPr lvl="4" algn="ctr">
              <a:lnSpc>
                <a:spcPct val="100000"/>
              </a:lnSpc>
              <a:spcBef>
                <a:spcPts val="0"/>
              </a:spcBef>
              <a:spcAft>
                <a:spcPts val="0"/>
              </a:spcAft>
              <a:buClr>
                <a:srgbClr val="E76A28"/>
              </a:buClr>
              <a:buSzPts val="1600"/>
              <a:buFont typeface="Nunito Light"/>
              <a:buAutoNum type="alphaLcPeriod"/>
              <a:defRPr/>
            </a:lvl5pPr>
            <a:lvl6pPr lvl="5" algn="ctr">
              <a:lnSpc>
                <a:spcPct val="100000"/>
              </a:lnSpc>
              <a:spcBef>
                <a:spcPts val="0"/>
              </a:spcBef>
              <a:spcAft>
                <a:spcPts val="0"/>
              </a:spcAft>
              <a:buClr>
                <a:srgbClr val="999999"/>
              </a:buClr>
              <a:buSzPts val="1600"/>
              <a:buFont typeface="Nunito Light"/>
              <a:buAutoNum type="romanLcPeriod"/>
              <a:defRPr/>
            </a:lvl6pPr>
            <a:lvl7pPr lvl="6" algn="ctr">
              <a:lnSpc>
                <a:spcPct val="100000"/>
              </a:lnSpc>
              <a:spcBef>
                <a:spcPts val="0"/>
              </a:spcBef>
              <a:spcAft>
                <a:spcPts val="0"/>
              </a:spcAft>
              <a:buClr>
                <a:srgbClr val="999999"/>
              </a:buClr>
              <a:buSzPts val="1600"/>
              <a:buFont typeface="Nunito Light"/>
              <a:buAutoNum type="arabicPeriod"/>
              <a:defRPr/>
            </a:lvl7pPr>
            <a:lvl8pPr lvl="7" algn="ctr">
              <a:lnSpc>
                <a:spcPct val="100000"/>
              </a:lnSpc>
              <a:spcBef>
                <a:spcPts val="0"/>
              </a:spcBef>
              <a:spcAft>
                <a:spcPts val="0"/>
              </a:spcAft>
              <a:buClr>
                <a:srgbClr val="999999"/>
              </a:buClr>
              <a:buSzPts val="1600"/>
              <a:buFont typeface="Nunito Light"/>
              <a:buAutoNum type="alphaLcPeriod"/>
              <a:defRPr/>
            </a:lvl8pPr>
            <a:lvl9pPr lvl="8" algn="ctr">
              <a:lnSpc>
                <a:spcPct val="100000"/>
              </a:lnSpc>
              <a:spcBef>
                <a:spcPts val="0"/>
              </a:spcBef>
              <a:spcAft>
                <a:spcPts val="0"/>
              </a:spcAft>
              <a:buClr>
                <a:srgbClr val="999999"/>
              </a:buClr>
              <a:buSzPts val="1600"/>
              <a:buFont typeface="Nunito Light"/>
              <a:buAutoNum type="romanLcPeriod"/>
              <a:defRPr/>
            </a:lvl9pPr>
          </a:lstStyle>
          <a:p/>
        </p:txBody>
      </p:sp>
      <p:sp>
        <p:nvSpPr>
          <p:cNvPr id="942" name="Google Shape;942;p95"/>
          <p:cNvSpPr/>
          <p:nvPr>
            <p:ph idx="2" type="pic"/>
          </p:nvPr>
        </p:nvSpPr>
        <p:spPr>
          <a:xfrm>
            <a:off x="7525033" y="719333"/>
            <a:ext cx="3716100" cy="5419200"/>
          </a:xfrm>
          <a:prstGeom prst="round2DiagRect">
            <a:avLst>
              <a:gd fmla="val 16667" name="adj1"/>
              <a:gd fmla="val 0" name="adj2"/>
            </a:avLst>
          </a:prstGeom>
          <a:noFill/>
          <a:ln>
            <a:noFill/>
          </a:ln>
        </p:spPr>
      </p:sp>
      <p:pic>
        <p:nvPicPr>
          <p:cNvPr id="943" name="Google Shape;943;p95"/>
          <p:cNvPicPr preferRelativeResize="0"/>
          <p:nvPr/>
        </p:nvPicPr>
        <p:blipFill>
          <a:blip r:embed="rId3">
            <a:alphaModFix/>
          </a:blip>
          <a:stretch>
            <a:fillRect/>
          </a:stretch>
        </p:blipFill>
        <p:spPr>
          <a:xfrm flipH="1" rot="-5400000">
            <a:off x="-33" y="5560967"/>
            <a:ext cx="1297034" cy="1297034"/>
          </a:xfrm>
          <a:prstGeom prst="rect">
            <a:avLst/>
          </a:prstGeom>
          <a:noFill/>
          <a:ln>
            <a:noFill/>
          </a:ln>
        </p:spPr>
      </p:pic>
      <p:pic>
        <p:nvPicPr>
          <p:cNvPr id="944" name="Google Shape;944;p95"/>
          <p:cNvPicPr preferRelativeResize="0"/>
          <p:nvPr/>
        </p:nvPicPr>
        <p:blipFill rotWithShape="1">
          <a:blip r:embed="rId4">
            <a:alphaModFix/>
          </a:blip>
          <a:srcRect b="129" l="0" r="0" t="129"/>
          <a:stretch/>
        </p:blipFill>
        <p:spPr>
          <a:xfrm rot="-5400000">
            <a:off x="10012801" y="4671671"/>
            <a:ext cx="2288928" cy="1743928"/>
          </a:xfrm>
          <a:prstGeom prst="rect">
            <a:avLst/>
          </a:prstGeom>
          <a:noFill/>
          <a:ln>
            <a:noFill/>
          </a:ln>
        </p:spPr>
      </p:pic>
      <p:grpSp>
        <p:nvGrpSpPr>
          <p:cNvPr id="945" name="Google Shape;945;p95"/>
          <p:cNvGrpSpPr/>
          <p:nvPr/>
        </p:nvGrpSpPr>
        <p:grpSpPr>
          <a:xfrm>
            <a:off x="0" y="0"/>
            <a:ext cx="7783671" cy="714715"/>
            <a:chOff x="0" y="0"/>
            <a:chExt cx="5837899" cy="536050"/>
          </a:xfrm>
        </p:grpSpPr>
        <p:pic>
          <p:nvPicPr>
            <p:cNvPr id="946" name="Google Shape;946;p95"/>
            <p:cNvPicPr preferRelativeResize="0"/>
            <p:nvPr/>
          </p:nvPicPr>
          <p:blipFill>
            <a:blip r:embed="rId5">
              <a:alphaModFix/>
            </a:blip>
            <a:stretch>
              <a:fillRect/>
            </a:stretch>
          </p:blipFill>
          <p:spPr>
            <a:xfrm>
              <a:off x="0" y="0"/>
              <a:ext cx="5837899" cy="536050"/>
            </a:xfrm>
            <a:prstGeom prst="rect">
              <a:avLst/>
            </a:prstGeom>
            <a:noFill/>
            <a:ln>
              <a:noFill/>
            </a:ln>
          </p:spPr>
        </p:pic>
        <p:pic>
          <p:nvPicPr>
            <p:cNvPr id="947" name="Google Shape;947;p95"/>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48" name="Shape 948"/>
        <p:cNvGrpSpPr/>
        <p:nvPr/>
      </p:nvGrpSpPr>
      <p:grpSpPr>
        <a:xfrm>
          <a:off x="0" y="0"/>
          <a:ext cx="0" cy="0"/>
          <a:chOff x="0" y="0"/>
          <a:chExt cx="0" cy="0"/>
        </a:xfrm>
      </p:grpSpPr>
      <p:pic>
        <p:nvPicPr>
          <p:cNvPr id="949" name="Google Shape;949;p9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950" name="Google Shape;950;p96"/>
          <p:cNvSpPr txBox="1"/>
          <p:nvPr>
            <p:ph type="title"/>
          </p:nvPr>
        </p:nvSpPr>
        <p:spPr>
          <a:xfrm>
            <a:off x="3090600" y="1742800"/>
            <a:ext cx="6010800" cy="3372300"/>
          </a:xfrm>
          <a:prstGeom prst="rect">
            <a:avLst/>
          </a:prstGeom>
        </p:spPr>
        <p:txBody>
          <a:bodyPr anchorCtr="0" anchor="ctr" bIns="121900" lIns="121900" spcFirstLastPara="1" rIns="121900" wrap="square" tIns="121900">
            <a:noAutofit/>
          </a:bodyPr>
          <a:lstStyle>
            <a:lvl1pPr lvl="0" algn="ctr">
              <a:lnSpc>
                <a:spcPct val="80000"/>
              </a:lnSpc>
              <a:spcBef>
                <a:spcPts val="0"/>
              </a:spcBef>
              <a:spcAft>
                <a:spcPts val="0"/>
              </a:spcAft>
              <a:buSzPts val="80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pic>
        <p:nvPicPr>
          <p:cNvPr id="951" name="Google Shape;951;p96"/>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952" name="Google Shape;952;p96"/>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953" name="Google Shape;953;p96"/>
          <p:cNvGrpSpPr/>
          <p:nvPr/>
        </p:nvGrpSpPr>
        <p:grpSpPr>
          <a:xfrm>
            <a:off x="5175469" y="6336175"/>
            <a:ext cx="7013860" cy="517353"/>
            <a:chOff x="3881699" y="4752250"/>
            <a:chExt cx="5260526" cy="388025"/>
          </a:xfrm>
        </p:grpSpPr>
        <p:pic>
          <p:nvPicPr>
            <p:cNvPr id="954" name="Google Shape;954;p96"/>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955" name="Google Shape;955;p96"/>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6" name="Shape 956"/>
        <p:cNvGrpSpPr/>
        <p:nvPr/>
      </p:nvGrpSpPr>
      <p:grpSpPr>
        <a:xfrm>
          <a:off x="0" y="0"/>
          <a:ext cx="0" cy="0"/>
          <a:chOff x="0" y="0"/>
          <a:chExt cx="0" cy="0"/>
        </a:xfrm>
      </p:grpSpPr>
      <p:pic>
        <p:nvPicPr>
          <p:cNvPr id="957" name="Google Shape;957;p9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958" name="Google Shape;958;p97"/>
          <p:cNvSpPr txBox="1"/>
          <p:nvPr>
            <p:ph type="title"/>
          </p:nvPr>
        </p:nvSpPr>
        <p:spPr>
          <a:xfrm>
            <a:off x="2847400" y="1585467"/>
            <a:ext cx="6497100" cy="2619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8000"/>
              <a:buNone/>
              <a:defRPr sz="8000"/>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
        <p:nvSpPr>
          <p:cNvPr id="959" name="Google Shape;959;p97"/>
          <p:cNvSpPr txBox="1"/>
          <p:nvPr>
            <p:ph idx="1" type="subTitle"/>
          </p:nvPr>
        </p:nvSpPr>
        <p:spPr>
          <a:xfrm>
            <a:off x="2847400" y="4204667"/>
            <a:ext cx="6497100" cy="894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960" name="Google Shape;960;p97"/>
          <p:cNvGrpSpPr/>
          <p:nvPr/>
        </p:nvGrpSpPr>
        <p:grpSpPr>
          <a:xfrm>
            <a:off x="-1" y="2800"/>
            <a:ext cx="12191696" cy="6855012"/>
            <a:chOff x="-1" y="2100"/>
            <a:chExt cx="9144001" cy="5141388"/>
          </a:xfrm>
        </p:grpSpPr>
        <p:pic>
          <p:nvPicPr>
            <p:cNvPr id="961" name="Google Shape;961;p97"/>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962" name="Google Shape;962;p97"/>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963" name="Google Shape;963;p97"/>
          <p:cNvGrpSpPr/>
          <p:nvPr/>
        </p:nvGrpSpPr>
        <p:grpSpPr>
          <a:xfrm rot="10800000">
            <a:off x="305" y="2966"/>
            <a:ext cx="6508068" cy="487588"/>
            <a:chOff x="4261050" y="4610675"/>
            <a:chExt cx="4881173" cy="365700"/>
          </a:xfrm>
        </p:grpSpPr>
        <p:pic>
          <p:nvPicPr>
            <p:cNvPr id="964" name="Google Shape;964;p97"/>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965" name="Google Shape;965;p97"/>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6" name="Shape 966"/>
        <p:cNvGrpSpPr/>
        <p:nvPr/>
      </p:nvGrpSpPr>
      <p:grpSpPr>
        <a:xfrm>
          <a:off x="0" y="0"/>
          <a:ext cx="0" cy="0"/>
          <a:chOff x="0" y="0"/>
          <a:chExt cx="0" cy="0"/>
        </a:xfrm>
      </p:grpSpPr>
      <p:sp>
        <p:nvSpPr>
          <p:cNvPr id="967" name="Google Shape;967;p98"/>
          <p:cNvSpPr/>
          <p:nvPr>
            <p:ph idx="2" type="pic"/>
          </p:nvPr>
        </p:nvSpPr>
        <p:spPr>
          <a:xfrm>
            <a:off x="0" y="0"/>
            <a:ext cx="12192000" cy="6858000"/>
          </a:xfrm>
          <a:prstGeom prst="rect">
            <a:avLst/>
          </a:prstGeom>
          <a:noFill/>
          <a:ln>
            <a:noFill/>
          </a:ln>
        </p:spPr>
      </p:sp>
      <p:sp>
        <p:nvSpPr>
          <p:cNvPr id="968" name="Google Shape;968;p98"/>
          <p:cNvSpPr txBox="1"/>
          <p:nvPr>
            <p:ph type="title"/>
          </p:nvPr>
        </p:nvSpPr>
        <p:spPr>
          <a:xfrm>
            <a:off x="960000" y="5352600"/>
            <a:ext cx="10272000" cy="763500"/>
          </a:xfrm>
          <a:prstGeom prst="rect">
            <a:avLst/>
          </a:prstGeom>
          <a:solidFill>
            <a:schemeClr val="accent2"/>
          </a:solidFill>
        </p:spPr>
        <p:txBody>
          <a:bodyPr anchorCtr="0" anchor="t" bIns="121900" lIns="121900" spcFirstLastPara="1" rIns="121900" wrap="square" tIns="121900">
            <a:noAutofit/>
          </a:bodyPr>
          <a:lstStyle>
            <a:lvl1pPr lvl="0" algn="ctr">
              <a:spcBef>
                <a:spcPts val="0"/>
              </a:spcBef>
              <a:spcAft>
                <a:spcPts val="0"/>
              </a:spcAft>
              <a:buSzPts val="4000"/>
              <a:buNone/>
              <a:defRPr>
                <a:solidFill>
                  <a:schemeClr val="lt1"/>
                </a:solidFill>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69" name="Shape 969"/>
        <p:cNvGrpSpPr/>
        <p:nvPr/>
      </p:nvGrpSpPr>
      <p:grpSpPr>
        <a:xfrm>
          <a:off x="0" y="0"/>
          <a:ext cx="0" cy="0"/>
          <a:chOff x="0" y="0"/>
          <a:chExt cx="0" cy="0"/>
        </a:xfrm>
      </p:grpSpPr>
      <p:pic>
        <p:nvPicPr>
          <p:cNvPr id="970" name="Google Shape;970;p9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971" name="Google Shape;971;p99"/>
          <p:cNvSpPr txBox="1"/>
          <p:nvPr>
            <p:ph hasCustomPrompt="1" type="title"/>
          </p:nvPr>
        </p:nvSpPr>
        <p:spPr>
          <a:xfrm>
            <a:off x="3302000" y="2496600"/>
            <a:ext cx="5588100" cy="1391700"/>
          </a:xfrm>
          <a:prstGeom prst="rect">
            <a:avLst/>
          </a:prstGeom>
          <a:noFill/>
        </p:spPr>
        <p:txBody>
          <a:bodyPr anchorCtr="0" anchor="b" bIns="121900" lIns="121900" spcFirstLastPara="1" rIns="121900" wrap="square" tIns="121900">
            <a:noAutofit/>
          </a:bodyPr>
          <a:lstStyle>
            <a:lvl1pPr lvl="0" algn="ctr">
              <a:spcBef>
                <a:spcPts val="0"/>
              </a:spcBef>
              <a:spcAft>
                <a:spcPts val="0"/>
              </a:spcAft>
              <a:buSzPts val="12800"/>
              <a:buNone/>
              <a:defRPr sz="80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972" name="Google Shape;972;p99"/>
          <p:cNvSpPr txBox="1"/>
          <p:nvPr>
            <p:ph idx="1" type="subTitle"/>
          </p:nvPr>
        </p:nvSpPr>
        <p:spPr>
          <a:xfrm>
            <a:off x="3302000" y="3786600"/>
            <a:ext cx="5588100" cy="574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973" name="Google Shape;973;p99"/>
          <p:cNvPicPr preferRelativeResize="0"/>
          <p:nvPr/>
        </p:nvPicPr>
        <p:blipFill>
          <a:blip r:embed="rId3">
            <a:alphaModFix/>
          </a:blip>
          <a:stretch>
            <a:fillRect/>
          </a:stretch>
        </p:blipFill>
        <p:spPr>
          <a:xfrm rot="5400000">
            <a:off x="-227713" y="351490"/>
            <a:ext cx="2357335" cy="1800767"/>
          </a:xfrm>
          <a:prstGeom prst="rect">
            <a:avLst/>
          </a:prstGeom>
          <a:noFill/>
          <a:ln>
            <a:noFill/>
          </a:ln>
        </p:spPr>
      </p:pic>
      <p:grpSp>
        <p:nvGrpSpPr>
          <p:cNvPr id="974" name="Google Shape;974;p99"/>
          <p:cNvGrpSpPr/>
          <p:nvPr/>
        </p:nvGrpSpPr>
        <p:grpSpPr>
          <a:xfrm flipH="1">
            <a:off x="305" y="0"/>
            <a:ext cx="12191695" cy="6877561"/>
            <a:chOff x="0" y="0"/>
            <a:chExt cx="9144000" cy="5158300"/>
          </a:xfrm>
        </p:grpSpPr>
        <p:pic>
          <p:nvPicPr>
            <p:cNvPr id="975" name="Google Shape;975;p99"/>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76" name="Google Shape;976;p99"/>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77" name="Google Shape;977;p99"/>
          <p:cNvGrpSpPr/>
          <p:nvPr/>
        </p:nvGrpSpPr>
        <p:grpSpPr>
          <a:xfrm flipH="1">
            <a:off x="-6404" y="0"/>
            <a:ext cx="12198403" cy="6871695"/>
            <a:chOff x="0" y="0"/>
            <a:chExt cx="9149031" cy="5153900"/>
          </a:xfrm>
        </p:grpSpPr>
        <p:grpSp>
          <p:nvGrpSpPr>
            <p:cNvPr id="978" name="Google Shape;978;p99"/>
            <p:cNvGrpSpPr/>
            <p:nvPr/>
          </p:nvGrpSpPr>
          <p:grpSpPr>
            <a:xfrm>
              <a:off x="2633530" y="4624325"/>
              <a:ext cx="6515501" cy="529575"/>
              <a:chOff x="2633530" y="4624325"/>
              <a:chExt cx="6515501" cy="529575"/>
            </a:xfrm>
          </p:grpSpPr>
          <p:pic>
            <p:nvPicPr>
              <p:cNvPr id="979" name="Google Shape;979;p99"/>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0" name="Google Shape;980;p99"/>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81" name="Google Shape;981;p99"/>
            <p:cNvGrpSpPr/>
            <p:nvPr/>
          </p:nvGrpSpPr>
          <p:grpSpPr>
            <a:xfrm>
              <a:off x="0" y="0"/>
              <a:ext cx="6523526" cy="536050"/>
              <a:chOff x="0" y="0"/>
              <a:chExt cx="6523526" cy="536050"/>
            </a:xfrm>
          </p:grpSpPr>
          <p:pic>
            <p:nvPicPr>
              <p:cNvPr id="982" name="Google Shape;982;p99"/>
              <p:cNvPicPr preferRelativeResize="0"/>
              <p:nvPr/>
            </p:nvPicPr>
            <p:blipFill>
              <a:blip r:embed="rId8">
                <a:alphaModFix/>
              </a:blip>
              <a:stretch>
                <a:fillRect/>
              </a:stretch>
            </p:blipFill>
            <p:spPr>
              <a:xfrm>
                <a:off x="0" y="0"/>
                <a:ext cx="6523526" cy="536050"/>
              </a:xfrm>
              <a:prstGeom prst="rect">
                <a:avLst/>
              </a:prstGeom>
              <a:noFill/>
              <a:ln>
                <a:noFill/>
              </a:ln>
            </p:spPr>
          </p:pic>
          <p:pic>
            <p:nvPicPr>
              <p:cNvPr id="983" name="Google Shape;983;p99"/>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4" name="Shape 984"/>
        <p:cNvGrpSpPr/>
        <p:nvPr/>
      </p:nvGrpSpPr>
      <p:grpSpPr>
        <a:xfrm>
          <a:off x="0" y="0"/>
          <a:ext cx="0" cy="0"/>
          <a:chOff x="0" y="0"/>
          <a:chExt cx="0" cy="0"/>
        </a:xfrm>
      </p:grpSpPr>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85" name="Shape 985"/>
        <p:cNvGrpSpPr/>
        <p:nvPr/>
      </p:nvGrpSpPr>
      <p:grpSpPr>
        <a:xfrm>
          <a:off x="0" y="0"/>
          <a:ext cx="0" cy="0"/>
          <a:chOff x="0" y="0"/>
          <a:chExt cx="0" cy="0"/>
        </a:xfrm>
      </p:grpSpPr>
      <p:pic>
        <p:nvPicPr>
          <p:cNvPr id="986" name="Google Shape;986;p10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987" name="Google Shape;987;p101"/>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988" name="Google Shape;988;p101"/>
          <p:cNvSpPr txBox="1"/>
          <p:nvPr>
            <p:ph hasCustomPrompt="1" idx="2" type="title"/>
          </p:nvPr>
        </p:nvSpPr>
        <p:spPr>
          <a:xfrm>
            <a:off x="5012274"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89" name="Google Shape;989;p101"/>
          <p:cNvSpPr txBox="1"/>
          <p:nvPr>
            <p:ph hasCustomPrompt="1" idx="3" type="title"/>
          </p:nvPr>
        </p:nvSpPr>
        <p:spPr>
          <a:xfrm>
            <a:off x="6253340"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90" name="Google Shape;990;p101"/>
          <p:cNvSpPr txBox="1"/>
          <p:nvPr>
            <p:ph hasCustomPrompt="1" idx="4" type="title"/>
          </p:nvPr>
        </p:nvSpPr>
        <p:spPr>
          <a:xfrm>
            <a:off x="5012258"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91" name="Google Shape;991;p101"/>
          <p:cNvSpPr txBox="1"/>
          <p:nvPr>
            <p:ph hasCustomPrompt="1" idx="5" type="title"/>
          </p:nvPr>
        </p:nvSpPr>
        <p:spPr>
          <a:xfrm>
            <a:off x="6253325"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92" name="Google Shape;992;p101"/>
          <p:cNvSpPr txBox="1"/>
          <p:nvPr>
            <p:ph hasCustomPrompt="1" idx="6" type="title"/>
          </p:nvPr>
        </p:nvSpPr>
        <p:spPr>
          <a:xfrm>
            <a:off x="5012275"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93" name="Google Shape;993;p101"/>
          <p:cNvSpPr txBox="1"/>
          <p:nvPr>
            <p:ph hasCustomPrompt="1" idx="7" type="title"/>
          </p:nvPr>
        </p:nvSpPr>
        <p:spPr>
          <a:xfrm>
            <a:off x="6253342"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994" name="Google Shape;994;p101"/>
          <p:cNvSpPr txBox="1"/>
          <p:nvPr>
            <p:ph idx="1" type="subTitle"/>
          </p:nvPr>
        </p:nvSpPr>
        <p:spPr>
          <a:xfrm>
            <a:off x="1707467" y="2265467"/>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995" name="Google Shape;995;p101"/>
          <p:cNvSpPr txBox="1"/>
          <p:nvPr>
            <p:ph idx="8" type="subTitle"/>
          </p:nvPr>
        </p:nvSpPr>
        <p:spPr>
          <a:xfrm>
            <a:off x="1707467" y="3709015"/>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996" name="Google Shape;996;p101"/>
          <p:cNvSpPr txBox="1"/>
          <p:nvPr>
            <p:ph idx="9" type="subTitle"/>
          </p:nvPr>
        </p:nvSpPr>
        <p:spPr>
          <a:xfrm>
            <a:off x="1707467" y="5152564"/>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997" name="Google Shape;997;p101"/>
          <p:cNvSpPr txBox="1"/>
          <p:nvPr>
            <p:ph idx="13" type="subTitle"/>
          </p:nvPr>
        </p:nvSpPr>
        <p:spPr>
          <a:xfrm>
            <a:off x="7433733" y="2265461"/>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998" name="Google Shape;998;p101"/>
          <p:cNvSpPr txBox="1"/>
          <p:nvPr>
            <p:ph idx="14" type="subTitle"/>
          </p:nvPr>
        </p:nvSpPr>
        <p:spPr>
          <a:xfrm>
            <a:off x="7433733" y="3709006"/>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999" name="Google Shape;999;p101"/>
          <p:cNvSpPr txBox="1"/>
          <p:nvPr>
            <p:ph idx="15" type="subTitle"/>
          </p:nvPr>
        </p:nvSpPr>
        <p:spPr>
          <a:xfrm>
            <a:off x="7433733" y="5152550"/>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grpSp>
        <p:nvGrpSpPr>
          <p:cNvPr id="1000" name="Google Shape;1000;p101"/>
          <p:cNvGrpSpPr/>
          <p:nvPr/>
        </p:nvGrpSpPr>
        <p:grpSpPr>
          <a:xfrm flipH="1">
            <a:off x="3494184" y="0"/>
            <a:ext cx="8697818" cy="493188"/>
            <a:chOff x="0" y="0"/>
            <a:chExt cx="6523526" cy="369900"/>
          </a:xfrm>
        </p:grpSpPr>
        <p:pic>
          <p:nvPicPr>
            <p:cNvPr id="1001" name="Google Shape;1001;p10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002" name="Google Shape;1002;p10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003" name="Google Shape;1003;p101"/>
          <p:cNvGrpSpPr/>
          <p:nvPr/>
        </p:nvGrpSpPr>
        <p:grpSpPr>
          <a:xfrm flipH="1">
            <a:off x="305" y="0"/>
            <a:ext cx="12191695" cy="6857845"/>
            <a:chOff x="0" y="0"/>
            <a:chExt cx="9144000" cy="5143512"/>
          </a:xfrm>
        </p:grpSpPr>
        <p:pic>
          <p:nvPicPr>
            <p:cNvPr id="1004" name="Google Shape;1004;p10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005" name="Google Shape;1005;p10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006" name="Shape 1006"/>
        <p:cNvGrpSpPr/>
        <p:nvPr/>
      </p:nvGrpSpPr>
      <p:grpSpPr>
        <a:xfrm>
          <a:off x="0" y="0"/>
          <a:ext cx="0" cy="0"/>
          <a:chOff x="0" y="0"/>
          <a:chExt cx="0" cy="0"/>
        </a:xfrm>
      </p:grpSpPr>
      <p:pic>
        <p:nvPicPr>
          <p:cNvPr id="1007" name="Google Shape;1007;p10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08" name="Google Shape;1008;p102"/>
          <p:cNvSpPr txBox="1"/>
          <p:nvPr>
            <p:ph type="title"/>
          </p:nvPr>
        </p:nvSpPr>
        <p:spPr>
          <a:xfrm>
            <a:off x="5113900" y="1068676"/>
            <a:ext cx="5452500" cy="14073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009" name="Google Shape;1009;p102"/>
          <p:cNvSpPr txBox="1"/>
          <p:nvPr>
            <p:ph idx="1" type="subTitle"/>
          </p:nvPr>
        </p:nvSpPr>
        <p:spPr>
          <a:xfrm>
            <a:off x="5113900" y="2530900"/>
            <a:ext cx="5452500" cy="2852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pic>
        <p:nvPicPr>
          <p:cNvPr id="1010" name="Google Shape;1010;p102"/>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1011" name="Google Shape;1011;p102"/>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1012" name="Google Shape;1012;p102"/>
          <p:cNvGrpSpPr/>
          <p:nvPr/>
        </p:nvGrpSpPr>
        <p:grpSpPr>
          <a:xfrm>
            <a:off x="5175469" y="6336175"/>
            <a:ext cx="7013860" cy="517353"/>
            <a:chOff x="3881699" y="4752250"/>
            <a:chExt cx="5260526" cy="388025"/>
          </a:xfrm>
        </p:grpSpPr>
        <p:pic>
          <p:nvPicPr>
            <p:cNvPr id="1013" name="Google Shape;1013;p102"/>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014" name="Google Shape;1014;p102"/>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015" name="Shape 1015"/>
        <p:cNvGrpSpPr/>
        <p:nvPr/>
      </p:nvGrpSpPr>
      <p:grpSpPr>
        <a:xfrm>
          <a:off x="0" y="0"/>
          <a:ext cx="0" cy="0"/>
          <a:chOff x="0" y="0"/>
          <a:chExt cx="0" cy="0"/>
        </a:xfrm>
      </p:grpSpPr>
      <p:pic>
        <p:nvPicPr>
          <p:cNvPr id="1016" name="Google Shape;1016;p10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17" name="Google Shape;1017;p103"/>
          <p:cNvSpPr txBox="1"/>
          <p:nvPr>
            <p:ph type="title"/>
          </p:nvPr>
        </p:nvSpPr>
        <p:spPr>
          <a:xfrm>
            <a:off x="8001833" y="719333"/>
            <a:ext cx="3239100" cy="14376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018" name="Google Shape;1018;p103"/>
          <p:cNvSpPr txBox="1"/>
          <p:nvPr>
            <p:ph idx="1" type="subTitle"/>
          </p:nvPr>
        </p:nvSpPr>
        <p:spPr>
          <a:xfrm>
            <a:off x="8001833" y="2020533"/>
            <a:ext cx="3239100" cy="1646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019" name="Google Shape;1019;p103"/>
          <p:cNvSpPr/>
          <p:nvPr>
            <p:ph idx="2" type="pic"/>
          </p:nvPr>
        </p:nvSpPr>
        <p:spPr>
          <a:xfrm>
            <a:off x="950967" y="719333"/>
            <a:ext cx="3734700" cy="5419500"/>
          </a:xfrm>
          <a:prstGeom prst="round2DiagRect">
            <a:avLst>
              <a:gd fmla="val 16667" name="adj1"/>
              <a:gd fmla="val 0" name="adj2"/>
            </a:avLst>
          </a:prstGeom>
          <a:noFill/>
          <a:ln>
            <a:noFill/>
          </a:ln>
        </p:spPr>
      </p:sp>
      <p:sp>
        <p:nvSpPr>
          <p:cNvPr id="1020" name="Google Shape;1020;p103"/>
          <p:cNvSpPr/>
          <p:nvPr>
            <p:ph idx="3" type="pic"/>
          </p:nvPr>
        </p:nvSpPr>
        <p:spPr>
          <a:xfrm>
            <a:off x="4794100" y="719333"/>
            <a:ext cx="2921700" cy="3104400"/>
          </a:xfrm>
          <a:prstGeom prst="round2DiagRect">
            <a:avLst>
              <a:gd fmla="val 16667" name="adj1"/>
              <a:gd fmla="val 0" name="adj2"/>
            </a:avLst>
          </a:prstGeom>
          <a:noFill/>
          <a:ln>
            <a:noFill/>
          </a:ln>
        </p:spPr>
      </p:sp>
      <p:sp>
        <p:nvSpPr>
          <p:cNvPr id="1021" name="Google Shape;1021;p103"/>
          <p:cNvSpPr/>
          <p:nvPr>
            <p:ph idx="4" type="pic"/>
          </p:nvPr>
        </p:nvSpPr>
        <p:spPr>
          <a:xfrm>
            <a:off x="4794100" y="3938367"/>
            <a:ext cx="6446700" cy="2200500"/>
          </a:xfrm>
          <a:prstGeom prst="round2DiagRect">
            <a:avLst>
              <a:gd fmla="val 16667" name="adj1"/>
              <a:gd fmla="val 0" name="adj2"/>
            </a:avLst>
          </a:prstGeom>
          <a:noFill/>
          <a:ln>
            <a:noFill/>
          </a:ln>
        </p:spPr>
      </p:sp>
      <p:pic>
        <p:nvPicPr>
          <p:cNvPr id="1022" name="Google Shape;1022;p103"/>
          <p:cNvPicPr preferRelativeResize="0"/>
          <p:nvPr/>
        </p:nvPicPr>
        <p:blipFill rotWithShape="1">
          <a:blip r:embed="rId3">
            <a:alphaModFix/>
          </a:blip>
          <a:srcRect b="129" l="73637" r="0" t="129"/>
          <a:stretch/>
        </p:blipFill>
        <p:spPr>
          <a:xfrm>
            <a:off x="13652" y="4496600"/>
            <a:ext cx="603431" cy="1743935"/>
          </a:xfrm>
          <a:prstGeom prst="rect">
            <a:avLst/>
          </a:prstGeom>
          <a:noFill/>
          <a:ln>
            <a:noFill/>
          </a:ln>
        </p:spPr>
      </p:pic>
      <p:grpSp>
        <p:nvGrpSpPr>
          <p:cNvPr id="1023" name="Google Shape;1023;p103"/>
          <p:cNvGrpSpPr/>
          <p:nvPr/>
        </p:nvGrpSpPr>
        <p:grpSpPr>
          <a:xfrm>
            <a:off x="-1" y="2800"/>
            <a:ext cx="12191696" cy="6855012"/>
            <a:chOff x="-1" y="2100"/>
            <a:chExt cx="9144001" cy="5141388"/>
          </a:xfrm>
        </p:grpSpPr>
        <p:pic>
          <p:nvPicPr>
            <p:cNvPr id="1024" name="Google Shape;1024;p103"/>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025" name="Google Shape;1025;p103"/>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026" name="Google Shape;1026;p103"/>
          <p:cNvGrpSpPr/>
          <p:nvPr/>
        </p:nvGrpSpPr>
        <p:grpSpPr>
          <a:xfrm>
            <a:off x="7141858" y="6336175"/>
            <a:ext cx="5047471" cy="517353"/>
            <a:chOff x="5356527" y="4752250"/>
            <a:chExt cx="3785698" cy="388025"/>
          </a:xfrm>
        </p:grpSpPr>
        <p:pic>
          <p:nvPicPr>
            <p:cNvPr id="1027" name="Google Shape;1027;p103"/>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028" name="Google Shape;1028;p103"/>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5" Type="http://schemas.openxmlformats.org/officeDocument/2006/relationships/slideLayout" Target="../slideLayouts/slideLayout34.xml"/><Relationship Id="rId6" Type="http://schemas.openxmlformats.org/officeDocument/2006/relationships/slideLayout" Target="../slideLayouts/slideLayout35.xml"/><Relationship Id="rId29" Type="http://schemas.openxmlformats.org/officeDocument/2006/relationships/theme" Target="../theme/theme2.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5" Type="http://schemas.openxmlformats.org/officeDocument/2006/relationships/slideLayout" Target="../slideLayouts/slideLayout62.xml"/><Relationship Id="rId6" Type="http://schemas.openxmlformats.org/officeDocument/2006/relationships/slideLayout" Target="../slideLayouts/slideLayout63.xml"/><Relationship Id="rId29" Type="http://schemas.openxmlformats.org/officeDocument/2006/relationships/theme" Target="../theme/theme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3" Type="http://schemas.openxmlformats.org/officeDocument/2006/relationships/slideLayout" Target="../slideLayouts/slideLayout70.xml"/><Relationship Id="rId12" Type="http://schemas.openxmlformats.org/officeDocument/2006/relationships/slideLayout" Target="../slideLayouts/slideLayout69.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5.xml"/><Relationship Id="rId22" Type="http://schemas.openxmlformats.org/officeDocument/2006/relationships/slideLayout" Target="../slideLayouts/slideLayout107.xml"/><Relationship Id="rId21" Type="http://schemas.openxmlformats.org/officeDocument/2006/relationships/slideLayout" Target="../slideLayouts/slideLayout106.xml"/><Relationship Id="rId24" Type="http://schemas.openxmlformats.org/officeDocument/2006/relationships/slideLayout" Target="../slideLayouts/slideLayout109.xml"/><Relationship Id="rId23" Type="http://schemas.openxmlformats.org/officeDocument/2006/relationships/slideLayout" Target="../slideLayouts/slideLayout108.xml"/><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5" Type="http://schemas.openxmlformats.org/officeDocument/2006/relationships/slideLayout" Target="../slideLayouts/slideLayout90.xml"/><Relationship Id="rId6" Type="http://schemas.openxmlformats.org/officeDocument/2006/relationships/slideLayout" Target="../slideLayouts/slideLayout91.xml"/><Relationship Id="rId29" Type="http://schemas.openxmlformats.org/officeDocument/2006/relationships/theme" Target="../theme/theme4.xml"/><Relationship Id="rId7" Type="http://schemas.openxmlformats.org/officeDocument/2006/relationships/slideLayout" Target="../slideLayouts/slideLayout92.xml"/><Relationship Id="rId8" Type="http://schemas.openxmlformats.org/officeDocument/2006/relationships/slideLayout" Target="../slideLayouts/slideLayout93.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33.xml"/><Relationship Id="rId22" Type="http://schemas.openxmlformats.org/officeDocument/2006/relationships/slideLayout" Target="../slideLayouts/slideLayout135.xml"/><Relationship Id="rId21" Type="http://schemas.openxmlformats.org/officeDocument/2006/relationships/slideLayout" Target="../slideLayouts/slideLayout134.xml"/><Relationship Id="rId24" Type="http://schemas.openxmlformats.org/officeDocument/2006/relationships/slideLayout" Target="../slideLayouts/slideLayout137.xml"/><Relationship Id="rId23" Type="http://schemas.openxmlformats.org/officeDocument/2006/relationships/slideLayout" Target="../slideLayouts/slideLayout136.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26" Type="http://schemas.openxmlformats.org/officeDocument/2006/relationships/slideLayout" Target="../slideLayouts/slideLayout139.xml"/><Relationship Id="rId25" Type="http://schemas.openxmlformats.org/officeDocument/2006/relationships/slideLayout" Target="../slideLayouts/slideLayout138.xml"/><Relationship Id="rId28" Type="http://schemas.openxmlformats.org/officeDocument/2006/relationships/slideLayout" Target="../slideLayouts/slideLayout141.xml"/><Relationship Id="rId27" Type="http://schemas.openxmlformats.org/officeDocument/2006/relationships/slideLayout" Target="../slideLayouts/slideLayout140.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29" Type="http://schemas.openxmlformats.org/officeDocument/2006/relationships/theme" Target="../theme/theme5.xml"/><Relationship Id="rId7" Type="http://schemas.openxmlformats.org/officeDocument/2006/relationships/slideLayout" Target="../slideLayouts/slideLayout120.xml"/><Relationship Id="rId8" Type="http://schemas.openxmlformats.org/officeDocument/2006/relationships/slideLayout" Target="../slideLayouts/slideLayout121.xml"/><Relationship Id="rId11" Type="http://schemas.openxmlformats.org/officeDocument/2006/relationships/slideLayout" Target="../slideLayouts/slideLayout124.xml"/><Relationship Id="rId10" Type="http://schemas.openxmlformats.org/officeDocument/2006/relationships/slideLayout" Target="../slideLayouts/slideLayout123.xml"/><Relationship Id="rId13" Type="http://schemas.openxmlformats.org/officeDocument/2006/relationships/slideLayout" Target="../slideLayouts/slideLayout126.xml"/><Relationship Id="rId12" Type="http://schemas.openxmlformats.org/officeDocument/2006/relationships/slideLayout" Target="../slideLayouts/slideLayout125.xml"/><Relationship Id="rId15" Type="http://schemas.openxmlformats.org/officeDocument/2006/relationships/slideLayout" Target="../slideLayouts/slideLayout128.xml"/><Relationship Id="rId14" Type="http://schemas.openxmlformats.org/officeDocument/2006/relationships/slideLayout" Target="../slideLayouts/slideLayout127.xml"/><Relationship Id="rId17" Type="http://schemas.openxmlformats.org/officeDocument/2006/relationships/slideLayout" Target="../slideLayouts/slideLayout130.xml"/><Relationship Id="rId16" Type="http://schemas.openxmlformats.org/officeDocument/2006/relationships/slideLayout" Target="../slideLayouts/slideLayout129.xml"/><Relationship Id="rId19" Type="http://schemas.openxmlformats.org/officeDocument/2006/relationships/slideLayout" Target="../slideLayouts/slideLayout132.xml"/><Relationship Id="rId18"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1pPr>
            <a:lvl2pPr lvl="1"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2pPr>
            <a:lvl3pPr lvl="2"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3pPr>
            <a:lvl4pPr lvl="3"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4pPr>
            <a:lvl5pPr lvl="4"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5pPr>
            <a:lvl6pPr lvl="5"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6pPr>
            <a:lvl7pPr lvl="6"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7pPr>
            <a:lvl8pPr lvl="7"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8pPr>
            <a:lvl9pPr lvl="8"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1pPr>
            <a:lvl2pPr indent="-330200" lvl="1" marL="914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2pPr>
            <a:lvl3pPr indent="-330200" lvl="2" marL="1371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3pPr>
            <a:lvl4pPr indent="-330200" lvl="3" marL="1828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4pPr>
            <a:lvl5pPr indent="-330200" lvl="4" marL="22860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5pPr>
            <a:lvl6pPr indent="-330200" lvl="5" marL="2743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6pPr>
            <a:lvl7pPr indent="-330200" lvl="6" marL="3200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7pPr>
            <a:lvl8pPr indent="-330200" lvl="7" marL="3657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8pPr>
            <a:lvl9pPr indent="-330200" lvl="8" marL="4114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sp>
        <p:nvSpPr>
          <p:cNvPr id="304" name="Google Shape;304;p31"/>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1pPr>
            <a:lvl2pPr lvl="1">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2pPr>
            <a:lvl3pPr lvl="2">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3pPr>
            <a:lvl4pPr lvl="3">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4pPr>
            <a:lvl5pPr lvl="4">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5pPr>
            <a:lvl6pPr lvl="5">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6pPr>
            <a:lvl7pPr lvl="6">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7pPr>
            <a:lvl8pPr lvl="7">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8pPr>
            <a:lvl9pPr lvl="8">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9pPr>
          </a:lstStyle>
          <a:p/>
        </p:txBody>
      </p:sp>
      <p:sp>
        <p:nvSpPr>
          <p:cNvPr id="305" name="Google Shape;305;p31"/>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1pPr>
            <a:lvl2pPr indent="-330200" lvl="1" marL="914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2pPr>
            <a:lvl3pPr indent="-330200" lvl="2" marL="1371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3pPr>
            <a:lvl4pPr indent="-330200" lvl="3" marL="1828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4pPr>
            <a:lvl5pPr indent="-330200" lvl="4" marL="22860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5pPr>
            <a:lvl6pPr indent="-330200" lvl="5" marL="2743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6pPr>
            <a:lvl7pPr indent="-330200" lvl="6" marL="3200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7pPr>
            <a:lvl8pPr indent="-330200" lvl="7" marL="3657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8pPr>
            <a:lvl9pPr indent="-330200" lvl="8" marL="4114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5" name="Shape 595"/>
        <p:cNvGrpSpPr/>
        <p:nvPr/>
      </p:nvGrpSpPr>
      <p:grpSpPr>
        <a:xfrm>
          <a:off x="0" y="0"/>
          <a:ext cx="0" cy="0"/>
          <a:chOff x="0" y="0"/>
          <a:chExt cx="0" cy="0"/>
        </a:xfrm>
      </p:grpSpPr>
      <p:sp>
        <p:nvSpPr>
          <p:cNvPr id="596" name="Google Shape;596;p60"/>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1pPr>
            <a:lvl2pPr lvl="1">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2pPr>
            <a:lvl3pPr lvl="2">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3pPr>
            <a:lvl4pPr lvl="3">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4pPr>
            <a:lvl5pPr lvl="4">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5pPr>
            <a:lvl6pPr lvl="5">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6pPr>
            <a:lvl7pPr lvl="6">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7pPr>
            <a:lvl8pPr lvl="7">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8pPr>
            <a:lvl9pPr lvl="8">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9pPr>
          </a:lstStyle>
          <a:p/>
        </p:txBody>
      </p:sp>
      <p:sp>
        <p:nvSpPr>
          <p:cNvPr id="597" name="Google Shape;597;p60"/>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1pPr>
            <a:lvl2pPr indent="-330200" lvl="1" marL="914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2pPr>
            <a:lvl3pPr indent="-330200" lvl="2" marL="1371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3pPr>
            <a:lvl4pPr indent="-330200" lvl="3" marL="1828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4pPr>
            <a:lvl5pPr indent="-330200" lvl="4" marL="22860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5pPr>
            <a:lvl6pPr indent="-330200" lvl="5" marL="2743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6pPr>
            <a:lvl7pPr indent="-330200" lvl="6" marL="3200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7pPr>
            <a:lvl8pPr indent="-330200" lvl="7" marL="3657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8pPr>
            <a:lvl9pPr indent="-330200" lvl="8" marL="4114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7" name="Shape 887"/>
        <p:cNvGrpSpPr/>
        <p:nvPr/>
      </p:nvGrpSpPr>
      <p:grpSpPr>
        <a:xfrm>
          <a:off x="0" y="0"/>
          <a:ext cx="0" cy="0"/>
          <a:chOff x="0" y="0"/>
          <a:chExt cx="0" cy="0"/>
        </a:xfrm>
      </p:grpSpPr>
      <p:sp>
        <p:nvSpPr>
          <p:cNvPr id="888" name="Google Shape;888;p89"/>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1pPr>
            <a:lvl2pPr lvl="1">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2pPr>
            <a:lvl3pPr lvl="2">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3pPr>
            <a:lvl4pPr lvl="3">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4pPr>
            <a:lvl5pPr lvl="4">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5pPr>
            <a:lvl6pPr lvl="5">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6pPr>
            <a:lvl7pPr lvl="6">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7pPr>
            <a:lvl8pPr lvl="7">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8pPr>
            <a:lvl9pPr lvl="8">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9pPr>
          </a:lstStyle>
          <a:p/>
        </p:txBody>
      </p:sp>
      <p:sp>
        <p:nvSpPr>
          <p:cNvPr id="889" name="Google Shape;889;p89"/>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1pPr>
            <a:lvl2pPr indent="-330200" lvl="1" marL="914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2pPr>
            <a:lvl3pPr indent="-330200" lvl="2" marL="1371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3pPr>
            <a:lvl4pPr indent="-330200" lvl="3" marL="1828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4pPr>
            <a:lvl5pPr indent="-330200" lvl="4" marL="22860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5pPr>
            <a:lvl6pPr indent="-330200" lvl="5" marL="2743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6pPr>
            <a:lvl7pPr indent="-330200" lvl="6" marL="3200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7pPr>
            <a:lvl8pPr indent="-330200" lvl="7" marL="3657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8pPr>
            <a:lvl9pPr indent="-330200" lvl="8" marL="4114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79" name="Shape 1179"/>
        <p:cNvGrpSpPr/>
        <p:nvPr/>
      </p:nvGrpSpPr>
      <p:grpSpPr>
        <a:xfrm>
          <a:off x="0" y="0"/>
          <a:ext cx="0" cy="0"/>
          <a:chOff x="0" y="0"/>
          <a:chExt cx="0" cy="0"/>
        </a:xfrm>
      </p:grpSpPr>
      <p:sp>
        <p:nvSpPr>
          <p:cNvPr id="1180" name="Google Shape;1180;p118"/>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1pPr>
            <a:lvl2pPr lvl="1">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2pPr>
            <a:lvl3pPr lvl="2">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3pPr>
            <a:lvl4pPr lvl="3">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4pPr>
            <a:lvl5pPr lvl="4">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5pPr>
            <a:lvl6pPr lvl="5">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6pPr>
            <a:lvl7pPr lvl="6">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7pPr>
            <a:lvl8pPr lvl="7">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8pPr>
            <a:lvl9pPr lvl="8">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9pPr>
          </a:lstStyle>
          <a:p/>
        </p:txBody>
      </p:sp>
      <p:sp>
        <p:nvSpPr>
          <p:cNvPr id="1181" name="Google Shape;1181;p118"/>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1pPr>
            <a:lvl2pPr indent="-330200" lvl="1" marL="914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2pPr>
            <a:lvl3pPr indent="-330200" lvl="2" marL="1371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3pPr>
            <a:lvl4pPr indent="-330200" lvl="3" marL="1828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4pPr>
            <a:lvl5pPr indent="-330200" lvl="4" marL="22860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5pPr>
            <a:lvl6pPr indent="-330200" lvl="5" marL="2743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6pPr>
            <a:lvl7pPr indent="-330200" lvl="6" marL="3200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7pPr>
            <a:lvl8pPr indent="-330200" lvl="7" marL="3657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8pPr>
            <a:lvl9pPr indent="-330200" lvl="8" marL="4114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51.png"/><Relationship Id="rId5"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50.png"/><Relationship Id="rId5"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56.png"/><Relationship Id="rId5" Type="http://schemas.openxmlformats.org/officeDocument/2006/relationships/image" Target="../media/image6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68.png"/><Relationship Id="rId5" Type="http://schemas.openxmlformats.org/officeDocument/2006/relationships/image" Target="../media/image57.png"/><Relationship Id="rId6" Type="http://schemas.openxmlformats.org/officeDocument/2006/relationships/image" Target="../media/image80.png"/><Relationship Id="rId7" Type="http://schemas.openxmlformats.org/officeDocument/2006/relationships/image" Target="../media/image62.png"/><Relationship Id="rId8" Type="http://schemas.openxmlformats.org/officeDocument/2006/relationships/image" Target="../media/image6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5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59.png"/><Relationship Id="rId6" Type="http://schemas.openxmlformats.org/officeDocument/2006/relationships/image" Target="../media/image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65.png"/><Relationship Id="rId5" Type="http://schemas.openxmlformats.org/officeDocument/2006/relationships/image" Target="../media/image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34.png"/><Relationship Id="rId4" Type="http://schemas.openxmlformats.org/officeDocument/2006/relationships/image" Target="../media/image52.jpg"/><Relationship Id="rId5" Type="http://schemas.openxmlformats.org/officeDocument/2006/relationships/image" Target="../media/image26.jpg"/><Relationship Id="rId6" Type="http://schemas.openxmlformats.org/officeDocument/2006/relationships/image" Target="../media/image82.png"/><Relationship Id="rId7" Type="http://schemas.openxmlformats.org/officeDocument/2006/relationships/image" Target="../media/image64.jpg"/><Relationship Id="rId8" Type="http://schemas.openxmlformats.org/officeDocument/2006/relationships/image" Target="../media/image3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69.png"/><Relationship Id="rId5" Type="http://schemas.openxmlformats.org/officeDocument/2006/relationships/image" Target="../media/image74.png"/><Relationship Id="rId6" Type="http://schemas.openxmlformats.org/officeDocument/2006/relationships/image" Target="../media/image7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69.png"/><Relationship Id="rId5" Type="http://schemas.openxmlformats.org/officeDocument/2006/relationships/image" Target="../media/image7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69.png"/><Relationship Id="rId5" Type="http://schemas.openxmlformats.org/officeDocument/2006/relationships/image" Target="../media/image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69.png"/><Relationship Id="rId5"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67.png"/><Relationship Id="rId4" Type="http://schemas.openxmlformats.org/officeDocument/2006/relationships/image" Target="../media/image81.png"/><Relationship Id="rId5" Type="http://schemas.openxmlformats.org/officeDocument/2006/relationships/image" Target="../media/image70.png"/><Relationship Id="rId6" Type="http://schemas.openxmlformats.org/officeDocument/2006/relationships/image" Target="../media/image47.jpg"/><Relationship Id="rId7"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8.png"/><Relationship Id="rId5" Type="http://schemas.openxmlformats.org/officeDocument/2006/relationships/image" Target="../media/image29.png"/><Relationship Id="rId6" Type="http://schemas.openxmlformats.org/officeDocument/2006/relationships/image" Target="../media/image37.png"/><Relationship Id="rId7"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hyperlink" Target="https://www.fda.gov/consumers/consumer-updates/are-you-storing-food-safely#:~:text=Also%2C%20when%20putting%20food%20away,F%20(%2D18%C2%B0%20C)." TargetMode="External"/><Relationship Id="rId6" Type="http://schemas.openxmlformats.org/officeDocument/2006/relationships/hyperlink" Target="https://www.fda.gov/consumers/consumer-updates/are-you-storing-food-safely#:~:text=Also%2C%20when%20putting%20food%20away,F%20(%2D18%C2%B0%20C)." TargetMode="External"/><Relationship Id="rId7" Type="http://schemas.openxmlformats.org/officeDocument/2006/relationships/hyperlink" Target="https://www.cpsc.gov/FAQ/Refrigerators#:~:text=Refrigerators%20must%20comply%20with%20a,be%20opened%20from%20the%20inside." TargetMode="External"/><Relationship Id="rId8" Type="http://schemas.openxmlformats.org/officeDocument/2006/relationships/hyperlink" Target="https://www.cpsc.gov/FAQ/Refrigerators#:~:text=Refrigerators%20must%20comply%20with%20a,be%20opened%20from%20the%20insi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25.png"/><Relationship Id="rId5" Type="http://schemas.openxmlformats.org/officeDocument/2006/relationships/image" Target="../media/image33.png"/><Relationship Id="rId6"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xml"/><Relationship Id="rId3" Type="http://schemas.openxmlformats.org/officeDocument/2006/relationships/image" Target="../media/image30.png"/><Relationship Id="rId4" Type="http://schemas.openxmlformats.org/officeDocument/2006/relationships/image" Target="../media/image50.png"/><Relationship Id="rId5" Type="http://schemas.openxmlformats.org/officeDocument/2006/relationships/image" Target="../media/image45.png"/><Relationship Id="rId6"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 Id="rId3" Type="http://schemas.openxmlformats.org/officeDocument/2006/relationships/image" Target="../media/image30.png"/><Relationship Id="rId4" Type="http://schemas.openxmlformats.org/officeDocument/2006/relationships/image" Target="../media/image47.jpg"/><Relationship Id="rId5" Type="http://schemas.openxmlformats.org/officeDocument/2006/relationships/image" Target="../media/image40.png"/><Relationship Id="rId6"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31.jpg"/><Relationship Id="rId5" Type="http://schemas.openxmlformats.org/officeDocument/2006/relationships/image" Target="../media/image53.jpg"/><Relationship Id="rId6" Type="http://schemas.openxmlformats.org/officeDocument/2006/relationships/image" Target="../media/image4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 Id="rId3" Type="http://schemas.openxmlformats.org/officeDocument/2006/relationships/image" Target="../media/image30.png"/><Relationship Id="rId4" Type="http://schemas.openxmlformats.org/officeDocument/2006/relationships/image" Target="../media/image42.png"/><Relationship Id="rId5" Type="http://schemas.openxmlformats.org/officeDocument/2006/relationships/image" Target="../media/image48.png"/><Relationship Id="rId6" Type="http://schemas.openxmlformats.org/officeDocument/2006/relationships/image" Target="../media/image46.png"/><Relationship Id="rId7"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147"/>
          <p:cNvSpPr txBox="1"/>
          <p:nvPr>
            <p:ph type="ctrTitle"/>
          </p:nvPr>
        </p:nvSpPr>
        <p:spPr>
          <a:xfrm>
            <a:off x="691325" y="189242"/>
            <a:ext cx="9599100" cy="19695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a:t>SMART REFRIGERATOR</a:t>
            </a:r>
            <a:endParaRPr/>
          </a:p>
        </p:txBody>
      </p:sp>
      <p:sp>
        <p:nvSpPr>
          <p:cNvPr id="1476" name="Google Shape;1476;p147"/>
          <p:cNvSpPr txBox="1"/>
          <p:nvPr>
            <p:ph idx="1" type="subTitle"/>
          </p:nvPr>
        </p:nvSpPr>
        <p:spPr>
          <a:xfrm>
            <a:off x="587150" y="2428700"/>
            <a:ext cx="6159300" cy="2695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US"/>
              <a:t>Isabel Price, Kalino Ruiz, Caleb Mok, Brent Marin, Matthew Manuel</a:t>
            </a:r>
            <a:endParaRPr/>
          </a:p>
          <a:p>
            <a:pPr indent="0" lvl="0" marL="0" rtl="0" algn="ctr">
              <a:lnSpc>
                <a:spcPct val="90000"/>
              </a:lnSpc>
              <a:spcBef>
                <a:spcPts val="0"/>
              </a:spcBef>
              <a:spcAft>
                <a:spcPts val="0"/>
              </a:spcAft>
              <a:buClr>
                <a:schemeClr val="dk1"/>
              </a:buClr>
              <a:buSzPts val="2400"/>
              <a:buNone/>
            </a:pPr>
            <a:r>
              <a:t/>
            </a:r>
            <a:endParaRPr/>
          </a:p>
          <a:p>
            <a:pPr indent="0" lvl="0" marL="0" rtl="0" algn="ctr">
              <a:lnSpc>
                <a:spcPct val="150000"/>
              </a:lnSpc>
              <a:spcBef>
                <a:spcPts val="0"/>
              </a:spcBef>
              <a:spcAft>
                <a:spcPts val="0"/>
              </a:spcAft>
              <a:buClr>
                <a:schemeClr val="dk1"/>
              </a:buClr>
              <a:buSzPts val="2400"/>
              <a:buNone/>
            </a:pPr>
            <a:r>
              <a:rPr lang="en-US"/>
              <a:t>ME-195a</a:t>
            </a:r>
            <a:endParaRPr/>
          </a:p>
          <a:p>
            <a:pPr indent="0" lvl="0" marL="0" rtl="0" algn="ctr">
              <a:lnSpc>
                <a:spcPct val="150000"/>
              </a:lnSpc>
              <a:spcBef>
                <a:spcPts val="1000"/>
              </a:spcBef>
              <a:spcAft>
                <a:spcPts val="0"/>
              </a:spcAft>
              <a:buClr>
                <a:schemeClr val="dk1"/>
              </a:buClr>
              <a:buSzPts val="2400"/>
              <a:buNone/>
            </a:pPr>
            <a:r>
              <a:rPr lang="en-US"/>
              <a:t>Advisor: Dr. Keith Yi</a:t>
            </a:r>
            <a:endParaRPr/>
          </a:p>
          <a:p>
            <a:pPr indent="0" lvl="0" marL="0" rtl="0" algn="ctr">
              <a:lnSpc>
                <a:spcPct val="150000"/>
              </a:lnSpc>
              <a:spcBef>
                <a:spcPts val="1000"/>
              </a:spcBef>
              <a:spcAft>
                <a:spcPts val="0"/>
              </a:spcAft>
              <a:buClr>
                <a:schemeClr val="dk1"/>
              </a:buClr>
              <a:buSzPts val="2400"/>
              <a:buNone/>
            </a:pPr>
            <a:r>
              <a:rPr lang="en-US"/>
              <a:t>10/22/2025</a:t>
            </a:r>
            <a:endParaRPr/>
          </a:p>
        </p:txBody>
      </p:sp>
      <p:pic>
        <p:nvPicPr>
          <p:cNvPr id="1477" name="Google Shape;1477;p147" title="PXL_20251015_215008462.jpg"/>
          <p:cNvPicPr preferRelativeResize="0"/>
          <p:nvPr/>
        </p:nvPicPr>
        <p:blipFill rotWithShape="1">
          <a:blip r:embed="rId3">
            <a:alphaModFix/>
          </a:blip>
          <a:srcRect b="0" l="0" r="0" t="14015"/>
          <a:stretch/>
        </p:blipFill>
        <p:spPr>
          <a:xfrm>
            <a:off x="8291025" y="2031287"/>
            <a:ext cx="3515100" cy="40274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sp>
        <p:nvSpPr>
          <p:cNvPr id="1592" name="Google Shape;1592;p156"/>
          <p:cNvSpPr txBox="1"/>
          <p:nvPr>
            <p:ph type="title"/>
          </p:nvPr>
        </p:nvSpPr>
        <p:spPr>
          <a:xfrm>
            <a:off x="571838" y="33628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CONSTRUCTION</a:t>
            </a:r>
            <a:endParaRPr/>
          </a:p>
        </p:txBody>
      </p:sp>
      <p:pic>
        <p:nvPicPr>
          <p:cNvPr id="1593" name="Google Shape;1593;p156"/>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594" name="Google Shape;1594;p156"/>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a:t>
            </a:r>
            <a:endParaRPr sz="1800">
              <a:solidFill>
                <a:schemeClr val="accent3"/>
              </a:solidFill>
              <a:latin typeface="Poppins"/>
              <a:ea typeface="Poppins"/>
              <a:cs typeface="Poppins"/>
              <a:sym typeface="Poppins"/>
            </a:endParaRPr>
          </a:p>
        </p:txBody>
      </p:sp>
      <p:sp>
        <p:nvSpPr>
          <p:cNvPr id="1595" name="Google Shape;1595;p156"/>
          <p:cNvSpPr txBox="1"/>
          <p:nvPr/>
        </p:nvSpPr>
        <p:spPr>
          <a:xfrm>
            <a:off x="571850" y="843675"/>
            <a:ext cx="120600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Electronics - AC Connection to Refrigerator</a:t>
            </a:r>
            <a:endParaRPr sz="3200">
              <a:solidFill>
                <a:schemeClr val="dk1"/>
              </a:solidFill>
              <a:latin typeface="Poppins"/>
              <a:ea typeface="Poppins"/>
              <a:cs typeface="Poppins"/>
              <a:sym typeface="Poppins"/>
            </a:endParaRPr>
          </a:p>
        </p:txBody>
      </p:sp>
      <p:sp>
        <p:nvSpPr>
          <p:cNvPr id="1596" name="Google Shape;1596;p156"/>
          <p:cNvSpPr txBox="1"/>
          <p:nvPr>
            <p:ph idx="4294967295" type="body"/>
          </p:nvPr>
        </p:nvSpPr>
        <p:spPr>
          <a:xfrm>
            <a:off x="86075" y="1847425"/>
            <a:ext cx="5634300" cy="3785400"/>
          </a:xfrm>
          <a:prstGeom prst="rect">
            <a:avLst/>
          </a:prstGeom>
          <a:noFill/>
          <a:ln>
            <a:noFill/>
          </a:ln>
        </p:spPr>
        <p:txBody>
          <a:bodyPr anchorCtr="0" anchor="t" bIns="45700" lIns="91425" spcFirstLastPara="1" rIns="91425" wrap="square" tIns="45700">
            <a:normAutofit/>
          </a:bodyPr>
          <a:lstStyle/>
          <a:p>
            <a:pPr indent="-355600" lvl="0" marL="457200" rtl="0" algn="l">
              <a:spcBef>
                <a:spcPts val="0"/>
              </a:spcBef>
              <a:spcAft>
                <a:spcPts val="0"/>
              </a:spcAft>
              <a:buSzPts val="2000"/>
              <a:buChar char="●"/>
            </a:pPr>
            <a:r>
              <a:rPr lang="en-US" sz="2000"/>
              <a:t>Prototype Circuit d</a:t>
            </a:r>
            <a:r>
              <a:rPr lang="en-US" sz="2000"/>
              <a:t>esigned to be safely and quickly connected and disconnected to the refrigerator’s wiring</a:t>
            </a:r>
            <a:endParaRPr sz="2000"/>
          </a:p>
          <a:p>
            <a:pPr indent="-355600" lvl="1" marL="914400" rtl="0" algn="l">
              <a:spcBef>
                <a:spcPts val="0"/>
              </a:spcBef>
              <a:spcAft>
                <a:spcPts val="0"/>
              </a:spcAft>
              <a:buSzPts val="2000"/>
              <a:buChar char="○"/>
            </a:pPr>
            <a:r>
              <a:rPr lang="en-US" sz="2000"/>
              <a:t>Added letters labels to AC wires</a:t>
            </a:r>
            <a:endParaRPr sz="2000"/>
          </a:p>
          <a:p>
            <a:pPr indent="-355600" lvl="0" marL="457200" rtl="0" algn="l">
              <a:spcBef>
                <a:spcPts val="0"/>
              </a:spcBef>
              <a:spcAft>
                <a:spcPts val="0"/>
              </a:spcAft>
              <a:buSzPts val="2000"/>
              <a:buChar char="●"/>
            </a:pPr>
            <a:r>
              <a:rPr lang="en-US" sz="2000"/>
              <a:t>AC wiring approved by ENG 141 Lab Technician (Doan)</a:t>
            </a:r>
            <a:endParaRPr sz="2000"/>
          </a:p>
          <a:p>
            <a:pPr indent="0" lvl="0" marL="0" rtl="0" algn="l">
              <a:lnSpc>
                <a:spcPct val="115000"/>
              </a:lnSpc>
              <a:spcBef>
                <a:spcPts val="1000"/>
              </a:spcBef>
              <a:spcAft>
                <a:spcPts val="0"/>
              </a:spcAft>
              <a:buNone/>
            </a:pPr>
            <a:r>
              <a:t/>
            </a:r>
            <a:endParaRPr sz="2700">
              <a:highlight>
                <a:srgbClr val="9E9E9E"/>
              </a:highlight>
            </a:endParaRPr>
          </a:p>
        </p:txBody>
      </p:sp>
      <p:pic>
        <p:nvPicPr>
          <p:cNvPr id="1597" name="Google Shape;1597;p156"/>
          <p:cNvPicPr preferRelativeResize="0"/>
          <p:nvPr/>
        </p:nvPicPr>
        <p:blipFill>
          <a:blip r:embed="rId4">
            <a:alphaModFix/>
          </a:blip>
          <a:stretch>
            <a:fillRect/>
          </a:stretch>
        </p:blipFill>
        <p:spPr>
          <a:xfrm>
            <a:off x="6182225" y="1764300"/>
            <a:ext cx="5717958" cy="4293674"/>
          </a:xfrm>
          <a:prstGeom prst="rect">
            <a:avLst/>
          </a:prstGeom>
          <a:noFill/>
          <a:ln>
            <a:noFill/>
          </a:ln>
        </p:spPr>
      </p:pic>
      <p:sp>
        <p:nvSpPr>
          <p:cNvPr id="1598" name="Google Shape;1598;p156"/>
          <p:cNvSpPr/>
          <p:nvPr/>
        </p:nvSpPr>
        <p:spPr>
          <a:xfrm>
            <a:off x="200575" y="4075759"/>
            <a:ext cx="5718000" cy="1851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1599" name="Google Shape;1599;p156"/>
          <p:cNvGrpSpPr/>
          <p:nvPr/>
        </p:nvGrpSpPr>
        <p:grpSpPr>
          <a:xfrm>
            <a:off x="183150" y="4081741"/>
            <a:ext cx="5717950" cy="1929505"/>
            <a:chOff x="200575" y="3908569"/>
            <a:chExt cx="5717950" cy="1929505"/>
          </a:xfrm>
        </p:grpSpPr>
        <p:pic>
          <p:nvPicPr>
            <p:cNvPr id="1600" name="Google Shape;1600;p156"/>
            <p:cNvPicPr preferRelativeResize="0"/>
            <p:nvPr/>
          </p:nvPicPr>
          <p:blipFill rotWithShape="1">
            <a:blip r:embed="rId5">
              <a:alphaModFix/>
            </a:blip>
            <a:srcRect b="0" l="0" r="8933" t="64694"/>
            <a:stretch/>
          </p:blipFill>
          <p:spPr>
            <a:xfrm>
              <a:off x="200575" y="4075725"/>
              <a:ext cx="5717950" cy="1762350"/>
            </a:xfrm>
            <a:prstGeom prst="rect">
              <a:avLst/>
            </a:prstGeom>
            <a:noFill/>
            <a:ln>
              <a:noFill/>
            </a:ln>
          </p:spPr>
        </p:pic>
        <p:sp>
          <p:nvSpPr>
            <p:cNvPr id="1601" name="Google Shape;1601;p156"/>
            <p:cNvSpPr/>
            <p:nvPr/>
          </p:nvSpPr>
          <p:spPr>
            <a:xfrm>
              <a:off x="1882650" y="3908569"/>
              <a:ext cx="2533500" cy="2643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57"/>
          <p:cNvSpPr txBox="1"/>
          <p:nvPr>
            <p:ph type="title"/>
          </p:nvPr>
        </p:nvSpPr>
        <p:spPr>
          <a:xfrm>
            <a:off x="571838" y="234576"/>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PROJECT</a:t>
            </a:r>
            <a:endParaRPr/>
          </a:p>
        </p:txBody>
      </p:sp>
      <p:pic>
        <p:nvPicPr>
          <p:cNvPr id="1607" name="Google Shape;1607;p157"/>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608" name="Google Shape;1608;p157"/>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a:t>
            </a:r>
            <a:endParaRPr sz="1800">
              <a:solidFill>
                <a:schemeClr val="accent3"/>
              </a:solidFill>
              <a:latin typeface="Poppins"/>
              <a:ea typeface="Poppins"/>
              <a:cs typeface="Poppins"/>
              <a:sym typeface="Poppins"/>
            </a:endParaRPr>
          </a:p>
        </p:txBody>
      </p:sp>
      <p:sp>
        <p:nvSpPr>
          <p:cNvPr id="1609" name="Google Shape;1609;p157"/>
          <p:cNvSpPr txBox="1"/>
          <p:nvPr/>
        </p:nvSpPr>
        <p:spPr>
          <a:xfrm>
            <a:off x="-3708675" y="167775"/>
            <a:ext cx="1866300" cy="12192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0000"/>
                </a:solidFill>
                <a:latin typeface="Poppins"/>
                <a:ea typeface="Poppins"/>
                <a:cs typeface="Poppins"/>
                <a:sym typeface="Poppins"/>
              </a:rPr>
              <a:t>Insert some pictures of the control panel</a:t>
            </a:r>
            <a:endParaRPr b="1" sz="1600">
              <a:solidFill>
                <a:srgbClr val="FF0000"/>
              </a:solidFill>
              <a:latin typeface="Poppins"/>
              <a:ea typeface="Poppins"/>
              <a:cs typeface="Poppins"/>
              <a:sym typeface="Poppins"/>
            </a:endParaRPr>
          </a:p>
          <a:p>
            <a:pPr indent="0" lvl="0" marL="0" rtl="0" algn="l">
              <a:spcBef>
                <a:spcPts val="0"/>
              </a:spcBef>
              <a:spcAft>
                <a:spcPts val="0"/>
              </a:spcAft>
              <a:buNone/>
            </a:pPr>
            <a:r>
              <a:t/>
            </a:r>
            <a:endParaRPr b="1" sz="1600">
              <a:solidFill>
                <a:srgbClr val="FF0000"/>
              </a:solidFill>
              <a:latin typeface="Poppins"/>
              <a:ea typeface="Poppins"/>
              <a:cs typeface="Poppins"/>
              <a:sym typeface="Poppins"/>
            </a:endParaRPr>
          </a:p>
        </p:txBody>
      </p:sp>
      <p:pic>
        <p:nvPicPr>
          <p:cNvPr id="1610" name="Google Shape;1610;p157"/>
          <p:cNvPicPr preferRelativeResize="0"/>
          <p:nvPr/>
        </p:nvPicPr>
        <p:blipFill>
          <a:blip r:embed="rId4">
            <a:alphaModFix/>
          </a:blip>
          <a:stretch>
            <a:fillRect/>
          </a:stretch>
        </p:blipFill>
        <p:spPr>
          <a:xfrm>
            <a:off x="-4138275" y="1920522"/>
            <a:ext cx="4040300" cy="2781625"/>
          </a:xfrm>
          <a:prstGeom prst="rect">
            <a:avLst/>
          </a:prstGeom>
          <a:noFill/>
          <a:ln>
            <a:noFill/>
          </a:ln>
        </p:spPr>
      </p:pic>
      <p:sp>
        <p:nvSpPr>
          <p:cNvPr id="1611" name="Google Shape;1611;p157"/>
          <p:cNvSpPr txBox="1"/>
          <p:nvPr/>
        </p:nvSpPr>
        <p:spPr>
          <a:xfrm>
            <a:off x="571850" y="813850"/>
            <a:ext cx="103305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Electronics - Full Refrigerator Circuit Diagram</a:t>
            </a:r>
            <a:endParaRPr sz="3200">
              <a:solidFill>
                <a:schemeClr val="dk1"/>
              </a:solidFill>
              <a:latin typeface="Poppins"/>
              <a:ea typeface="Poppins"/>
              <a:cs typeface="Poppins"/>
              <a:sym typeface="Poppins"/>
            </a:endParaRPr>
          </a:p>
        </p:txBody>
      </p:sp>
      <p:pic>
        <p:nvPicPr>
          <p:cNvPr id="1612" name="Google Shape;1612;p157"/>
          <p:cNvPicPr preferRelativeResize="0"/>
          <p:nvPr/>
        </p:nvPicPr>
        <p:blipFill>
          <a:blip r:embed="rId5">
            <a:alphaModFix/>
          </a:blip>
          <a:stretch>
            <a:fillRect/>
          </a:stretch>
        </p:blipFill>
        <p:spPr>
          <a:xfrm>
            <a:off x="684025" y="1588200"/>
            <a:ext cx="9179122" cy="432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58"/>
          <p:cNvSpPr txBox="1"/>
          <p:nvPr>
            <p:ph type="title"/>
          </p:nvPr>
        </p:nvSpPr>
        <p:spPr>
          <a:xfrm>
            <a:off x="571838" y="234576"/>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PROJECT</a:t>
            </a:r>
            <a:endParaRPr/>
          </a:p>
        </p:txBody>
      </p:sp>
      <p:pic>
        <p:nvPicPr>
          <p:cNvPr id="1618" name="Google Shape;1618;p158"/>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619" name="Google Shape;1619;p158"/>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a:t>
            </a:r>
            <a:endParaRPr sz="1800">
              <a:solidFill>
                <a:schemeClr val="accent3"/>
              </a:solidFill>
              <a:latin typeface="Poppins"/>
              <a:ea typeface="Poppins"/>
              <a:cs typeface="Poppins"/>
              <a:sym typeface="Poppins"/>
            </a:endParaRPr>
          </a:p>
        </p:txBody>
      </p:sp>
      <p:sp>
        <p:nvSpPr>
          <p:cNvPr id="1620" name="Google Shape;1620;p158"/>
          <p:cNvSpPr txBox="1"/>
          <p:nvPr/>
        </p:nvSpPr>
        <p:spPr>
          <a:xfrm>
            <a:off x="571850" y="813850"/>
            <a:ext cx="76521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Electronics - DIY PCB Diagram</a:t>
            </a:r>
            <a:endParaRPr sz="3200">
              <a:solidFill>
                <a:schemeClr val="dk1"/>
              </a:solidFill>
              <a:latin typeface="Poppins"/>
              <a:ea typeface="Poppins"/>
              <a:cs typeface="Poppins"/>
              <a:sym typeface="Poppins"/>
            </a:endParaRPr>
          </a:p>
        </p:txBody>
      </p:sp>
      <p:sp>
        <p:nvSpPr>
          <p:cNvPr id="1621" name="Google Shape;1621;p158"/>
          <p:cNvSpPr txBox="1"/>
          <p:nvPr>
            <p:ph idx="4294967295" type="body"/>
          </p:nvPr>
        </p:nvSpPr>
        <p:spPr>
          <a:xfrm>
            <a:off x="7665125" y="1459327"/>
            <a:ext cx="4527000" cy="3785400"/>
          </a:xfrm>
          <a:prstGeom prst="rect">
            <a:avLst/>
          </a:prstGeom>
          <a:noFill/>
          <a:ln>
            <a:noFill/>
          </a:ln>
        </p:spPr>
        <p:txBody>
          <a:bodyPr anchorCtr="0" anchor="t" bIns="45700" lIns="91425" spcFirstLastPara="1" rIns="91425" wrap="square" tIns="45700">
            <a:normAutofit/>
          </a:bodyPr>
          <a:lstStyle/>
          <a:p>
            <a:pPr indent="-349250" lvl="0" marL="457200" rtl="0" algn="l">
              <a:lnSpc>
                <a:spcPct val="115000"/>
              </a:lnSpc>
              <a:spcBef>
                <a:spcPts val="1000"/>
              </a:spcBef>
              <a:spcAft>
                <a:spcPts val="0"/>
              </a:spcAft>
              <a:buSzPts val="1900"/>
              <a:buChar char="●"/>
            </a:pPr>
            <a:r>
              <a:rPr lang="en-US" sz="1900"/>
              <a:t>Used two 70mm x 30mm DIY soldering boards</a:t>
            </a:r>
            <a:endParaRPr sz="1900"/>
          </a:p>
          <a:p>
            <a:pPr indent="-349250" lvl="0" marL="457200" rtl="0" algn="l">
              <a:lnSpc>
                <a:spcPct val="115000"/>
              </a:lnSpc>
              <a:spcBef>
                <a:spcPts val="0"/>
              </a:spcBef>
              <a:spcAft>
                <a:spcPts val="0"/>
              </a:spcAft>
              <a:buSzPts val="1900"/>
              <a:buChar char="●"/>
            </a:pPr>
            <a:r>
              <a:rPr b="1" lang="en-US" sz="1900"/>
              <a:t>Control panel includes:</a:t>
            </a:r>
            <a:endParaRPr b="1" sz="1900"/>
          </a:p>
          <a:p>
            <a:pPr indent="-292100" lvl="1" marL="514350" rtl="0" algn="l">
              <a:lnSpc>
                <a:spcPct val="115000"/>
              </a:lnSpc>
              <a:spcBef>
                <a:spcPts val="0"/>
              </a:spcBef>
              <a:spcAft>
                <a:spcPts val="0"/>
              </a:spcAft>
              <a:buSzPts val="1900"/>
              <a:buChar char="○"/>
            </a:pPr>
            <a:r>
              <a:rPr lang="en-US" sz="1900"/>
              <a:t>Buttons, LEDs, 4-Digit Display, ESP32, Buck, Ribbon wire connector, USB cable, Resistors</a:t>
            </a:r>
            <a:endParaRPr sz="1900"/>
          </a:p>
          <a:p>
            <a:pPr indent="-292100" lvl="1" marL="514350" rtl="0" algn="l">
              <a:lnSpc>
                <a:spcPct val="115000"/>
              </a:lnSpc>
              <a:spcBef>
                <a:spcPts val="0"/>
              </a:spcBef>
              <a:spcAft>
                <a:spcPts val="0"/>
              </a:spcAft>
              <a:buSzPts val="1900"/>
              <a:buChar char="○"/>
            </a:pPr>
            <a:r>
              <a:rPr lang="en-US" sz="1900"/>
              <a:t>Potentially addition: </a:t>
            </a:r>
            <a:r>
              <a:rPr lang="en-US" sz="1900"/>
              <a:t>DS3231 </a:t>
            </a:r>
            <a:r>
              <a:rPr lang="en-US" sz="1900"/>
              <a:t>Clock Module (22mm x 38mm)</a:t>
            </a:r>
            <a:endParaRPr sz="1900"/>
          </a:p>
        </p:txBody>
      </p:sp>
      <p:pic>
        <p:nvPicPr>
          <p:cNvPr id="1622" name="Google Shape;1622;p158"/>
          <p:cNvPicPr preferRelativeResize="0"/>
          <p:nvPr/>
        </p:nvPicPr>
        <p:blipFill>
          <a:blip r:embed="rId4">
            <a:alphaModFix/>
          </a:blip>
          <a:stretch>
            <a:fillRect/>
          </a:stretch>
        </p:blipFill>
        <p:spPr>
          <a:xfrm>
            <a:off x="-485298" y="1775798"/>
            <a:ext cx="7567151" cy="4680225"/>
          </a:xfrm>
          <a:prstGeom prst="rect">
            <a:avLst/>
          </a:prstGeom>
          <a:noFill/>
          <a:ln>
            <a:noFill/>
          </a:ln>
        </p:spPr>
      </p:pic>
      <p:sp>
        <p:nvSpPr>
          <p:cNvPr id="1623" name="Google Shape;1623;p158"/>
          <p:cNvSpPr/>
          <p:nvPr/>
        </p:nvSpPr>
        <p:spPr>
          <a:xfrm>
            <a:off x="5562055" y="1895685"/>
            <a:ext cx="1058400" cy="7635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624" name="Google Shape;1624;p158"/>
          <p:cNvPicPr preferRelativeResize="0"/>
          <p:nvPr/>
        </p:nvPicPr>
        <p:blipFill rotWithShape="1">
          <a:blip r:embed="rId5">
            <a:alphaModFix/>
          </a:blip>
          <a:srcRect b="17720" l="23936" r="14528" t="52396"/>
          <a:stretch/>
        </p:blipFill>
        <p:spPr>
          <a:xfrm>
            <a:off x="7752625" y="4370952"/>
            <a:ext cx="3928501" cy="1432825"/>
          </a:xfrm>
          <a:prstGeom prst="rect">
            <a:avLst/>
          </a:prstGeom>
          <a:noFill/>
          <a:ln>
            <a:noFill/>
          </a:ln>
        </p:spPr>
      </p:pic>
      <p:sp>
        <p:nvSpPr>
          <p:cNvPr id="1625" name="Google Shape;1625;p158"/>
          <p:cNvSpPr/>
          <p:nvPr/>
        </p:nvSpPr>
        <p:spPr>
          <a:xfrm>
            <a:off x="8167850" y="3472003"/>
            <a:ext cx="3888600" cy="715200"/>
          </a:xfrm>
          <a:prstGeom prst="rect">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626" name="Google Shape;1626;p158"/>
          <p:cNvSpPr/>
          <p:nvPr/>
        </p:nvSpPr>
        <p:spPr>
          <a:xfrm>
            <a:off x="6176925" y="2677625"/>
            <a:ext cx="1973231" cy="1395075"/>
          </a:xfrm>
          <a:custGeom>
            <a:rect b="b" l="l" r="r" t="t"/>
            <a:pathLst>
              <a:path extrusionOk="0" h="55803" w="88130">
                <a:moveTo>
                  <a:pt x="88130" y="55803"/>
                </a:moveTo>
                <a:lnTo>
                  <a:pt x="46566" y="55803"/>
                </a:lnTo>
                <a:lnTo>
                  <a:pt x="46566" y="9621"/>
                </a:lnTo>
                <a:lnTo>
                  <a:pt x="0" y="9621"/>
                </a:lnTo>
                <a:lnTo>
                  <a:pt x="0" y="0"/>
                </a:lnTo>
              </a:path>
            </a:pathLst>
          </a:custGeom>
          <a:noFill/>
          <a:ln cap="flat" cmpd="sng" w="28575">
            <a:solidFill>
              <a:srgbClr val="00FFFF"/>
            </a:solidFill>
            <a:prstDash val="dash"/>
            <a:round/>
            <a:headEnd len="med" w="med" type="none"/>
            <a:tailEnd len="med" w="med" type="none"/>
          </a:ln>
        </p:spPr>
      </p:sp>
      <p:sp>
        <p:nvSpPr>
          <p:cNvPr id="1627" name="Google Shape;1627;p158"/>
          <p:cNvSpPr txBox="1"/>
          <p:nvPr/>
        </p:nvSpPr>
        <p:spPr>
          <a:xfrm>
            <a:off x="7663350" y="5746054"/>
            <a:ext cx="41082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ESP Pins pointing upwards – wiring must wrap around the edge</a:t>
            </a:r>
            <a:endParaRPr sz="1600">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159"/>
          <p:cNvSpPr txBox="1"/>
          <p:nvPr>
            <p:ph type="title"/>
          </p:nvPr>
        </p:nvSpPr>
        <p:spPr>
          <a:xfrm>
            <a:off x="571838" y="234576"/>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PROJECT</a:t>
            </a:r>
            <a:endParaRPr/>
          </a:p>
        </p:txBody>
      </p:sp>
      <p:pic>
        <p:nvPicPr>
          <p:cNvPr id="1633" name="Google Shape;1633;p159"/>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634" name="Google Shape;1634;p159"/>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a:t>
            </a:r>
            <a:endParaRPr sz="1800">
              <a:solidFill>
                <a:schemeClr val="accent3"/>
              </a:solidFill>
              <a:latin typeface="Poppins"/>
              <a:ea typeface="Poppins"/>
              <a:cs typeface="Poppins"/>
              <a:sym typeface="Poppins"/>
            </a:endParaRPr>
          </a:p>
        </p:txBody>
      </p:sp>
      <p:sp>
        <p:nvSpPr>
          <p:cNvPr id="1635" name="Google Shape;1635;p159"/>
          <p:cNvSpPr txBox="1"/>
          <p:nvPr/>
        </p:nvSpPr>
        <p:spPr>
          <a:xfrm>
            <a:off x="571850" y="871581"/>
            <a:ext cx="60990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Electronics - Ribbon Cable</a:t>
            </a:r>
            <a:endParaRPr sz="3200">
              <a:solidFill>
                <a:schemeClr val="dk1"/>
              </a:solidFill>
              <a:latin typeface="Poppins"/>
              <a:ea typeface="Poppins"/>
              <a:cs typeface="Poppins"/>
              <a:sym typeface="Poppins"/>
            </a:endParaRPr>
          </a:p>
        </p:txBody>
      </p:sp>
      <p:sp>
        <p:nvSpPr>
          <p:cNvPr id="1636" name="Google Shape;1636;p159"/>
          <p:cNvSpPr txBox="1"/>
          <p:nvPr>
            <p:ph idx="4294967295" type="body"/>
          </p:nvPr>
        </p:nvSpPr>
        <p:spPr>
          <a:xfrm>
            <a:off x="7232025" y="1893075"/>
            <a:ext cx="4804200" cy="37854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1000"/>
              </a:spcBef>
              <a:spcAft>
                <a:spcPts val="0"/>
              </a:spcAft>
              <a:buSzPts val="2000"/>
              <a:buChar char="●"/>
            </a:pPr>
            <a:r>
              <a:rPr lang="en-US" sz="2000"/>
              <a:t>Signal traveling long distance</a:t>
            </a:r>
            <a:endParaRPr sz="2000"/>
          </a:p>
          <a:p>
            <a:pPr indent="-355600" lvl="1" marL="914400" rtl="0" algn="l">
              <a:lnSpc>
                <a:spcPct val="115000"/>
              </a:lnSpc>
              <a:spcBef>
                <a:spcPts val="0"/>
              </a:spcBef>
              <a:spcAft>
                <a:spcPts val="0"/>
              </a:spcAft>
              <a:buSzPts val="2000"/>
              <a:buChar char="○"/>
            </a:pPr>
            <a:r>
              <a:rPr lang="en-US" sz="2000"/>
              <a:t>Potential for electrical noise</a:t>
            </a:r>
            <a:endParaRPr sz="2000"/>
          </a:p>
          <a:p>
            <a:pPr indent="-355600" lvl="0" marL="457200" rtl="0" algn="l">
              <a:lnSpc>
                <a:spcPct val="115000"/>
              </a:lnSpc>
              <a:spcBef>
                <a:spcPts val="0"/>
              </a:spcBef>
              <a:spcAft>
                <a:spcPts val="0"/>
              </a:spcAft>
              <a:buSzPts val="2000"/>
              <a:buChar char="●"/>
            </a:pPr>
            <a:r>
              <a:rPr lang="en-US" sz="2000"/>
              <a:t>Alternating neutral and signal wires</a:t>
            </a:r>
            <a:endParaRPr sz="2000"/>
          </a:p>
          <a:p>
            <a:pPr indent="-355600" lvl="0" marL="457200" rtl="0" algn="l">
              <a:lnSpc>
                <a:spcPct val="115000"/>
              </a:lnSpc>
              <a:spcBef>
                <a:spcPts val="0"/>
              </a:spcBef>
              <a:spcAft>
                <a:spcPts val="0"/>
              </a:spcAft>
              <a:buSzPts val="2000"/>
              <a:buChar char="●"/>
            </a:pPr>
            <a:r>
              <a:rPr lang="en-US" sz="2000"/>
              <a:t>Two 5V power wires</a:t>
            </a:r>
            <a:endParaRPr sz="2000"/>
          </a:p>
          <a:p>
            <a:pPr indent="-355600" lvl="0" marL="457200" rtl="0" algn="l">
              <a:lnSpc>
                <a:spcPct val="115000"/>
              </a:lnSpc>
              <a:spcBef>
                <a:spcPts val="0"/>
              </a:spcBef>
              <a:spcAft>
                <a:spcPts val="0"/>
              </a:spcAft>
              <a:buSzPts val="2000"/>
              <a:buChar char="●"/>
            </a:pPr>
            <a:r>
              <a:rPr lang="en-US" sz="2000"/>
              <a:t>Wrap in grounded foil tape</a:t>
            </a:r>
            <a:endParaRPr sz="2000"/>
          </a:p>
          <a:p>
            <a:pPr indent="-355600" lvl="0" marL="457200" rtl="0" algn="l">
              <a:lnSpc>
                <a:spcPct val="115000"/>
              </a:lnSpc>
              <a:spcBef>
                <a:spcPts val="0"/>
              </a:spcBef>
              <a:spcAft>
                <a:spcPts val="0"/>
              </a:spcAft>
              <a:buSzPts val="2000"/>
              <a:buChar char="●"/>
            </a:pPr>
            <a:r>
              <a:rPr lang="en-US" sz="2000"/>
              <a:t>Black tape over foil for clean finish</a:t>
            </a:r>
            <a:endParaRPr sz="2000"/>
          </a:p>
          <a:p>
            <a:pPr indent="-355600" lvl="0" marL="457200" rtl="0" algn="l">
              <a:lnSpc>
                <a:spcPct val="115000"/>
              </a:lnSpc>
              <a:spcBef>
                <a:spcPts val="0"/>
              </a:spcBef>
              <a:spcAft>
                <a:spcPts val="0"/>
              </a:spcAft>
              <a:buSzPts val="2000"/>
              <a:buChar char="●"/>
            </a:pPr>
            <a:r>
              <a:rPr lang="en-US" sz="2000"/>
              <a:t>IDC Connector</a:t>
            </a:r>
            <a:endParaRPr sz="2000"/>
          </a:p>
        </p:txBody>
      </p:sp>
      <p:sp>
        <p:nvSpPr>
          <p:cNvPr id="1637" name="Google Shape;1637;p159"/>
          <p:cNvSpPr/>
          <p:nvPr/>
        </p:nvSpPr>
        <p:spPr>
          <a:xfrm>
            <a:off x="284838" y="2014025"/>
            <a:ext cx="6731700" cy="3785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638" name="Google Shape;1638;p159"/>
          <p:cNvPicPr preferRelativeResize="0"/>
          <p:nvPr/>
        </p:nvPicPr>
        <p:blipFill>
          <a:blip r:embed="rId4">
            <a:alphaModFix/>
          </a:blip>
          <a:stretch>
            <a:fillRect/>
          </a:stretch>
        </p:blipFill>
        <p:spPr>
          <a:xfrm>
            <a:off x="226163" y="2153435"/>
            <a:ext cx="2581110" cy="1787375"/>
          </a:xfrm>
          <a:prstGeom prst="rect">
            <a:avLst/>
          </a:prstGeom>
          <a:noFill/>
          <a:ln>
            <a:noFill/>
          </a:ln>
        </p:spPr>
      </p:pic>
      <p:pic>
        <p:nvPicPr>
          <p:cNvPr id="1639" name="Google Shape;1639;p159"/>
          <p:cNvPicPr preferRelativeResize="0"/>
          <p:nvPr/>
        </p:nvPicPr>
        <p:blipFill>
          <a:blip r:embed="rId5">
            <a:alphaModFix/>
          </a:blip>
          <a:stretch>
            <a:fillRect/>
          </a:stretch>
        </p:blipFill>
        <p:spPr>
          <a:xfrm>
            <a:off x="2920775" y="2095712"/>
            <a:ext cx="1431000" cy="1471550"/>
          </a:xfrm>
          <a:prstGeom prst="rect">
            <a:avLst/>
          </a:prstGeom>
          <a:noFill/>
          <a:ln>
            <a:noFill/>
          </a:ln>
        </p:spPr>
      </p:pic>
      <p:pic>
        <p:nvPicPr>
          <p:cNvPr id="1640" name="Google Shape;1640;p159"/>
          <p:cNvPicPr preferRelativeResize="0"/>
          <p:nvPr/>
        </p:nvPicPr>
        <p:blipFill rotWithShape="1">
          <a:blip r:embed="rId6">
            <a:alphaModFix/>
          </a:blip>
          <a:srcRect b="47934" l="23715" r="17025" t="26312"/>
          <a:stretch/>
        </p:blipFill>
        <p:spPr>
          <a:xfrm>
            <a:off x="427138" y="4218660"/>
            <a:ext cx="2234675" cy="1293354"/>
          </a:xfrm>
          <a:prstGeom prst="rect">
            <a:avLst/>
          </a:prstGeom>
          <a:noFill/>
          <a:ln>
            <a:noFill/>
          </a:ln>
        </p:spPr>
      </p:pic>
      <p:pic>
        <p:nvPicPr>
          <p:cNvPr id="1641" name="Google Shape;1641;p159"/>
          <p:cNvPicPr preferRelativeResize="0"/>
          <p:nvPr/>
        </p:nvPicPr>
        <p:blipFill>
          <a:blip r:embed="rId7">
            <a:alphaModFix/>
          </a:blip>
          <a:stretch>
            <a:fillRect/>
          </a:stretch>
        </p:blipFill>
        <p:spPr>
          <a:xfrm>
            <a:off x="3052907" y="3731386"/>
            <a:ext cx="1639376" cy="1639374"/>
          </a:xfrm>
          <a:prstGeom prst="rect">
            <a:avLst/>
          </a:prstGeom>
          <a:noFill/>
          <a:ln>
            <a:noFill/>
          </a:ln>
        </p:spPr>
      </p:pic>
      <p:pic>
        <p:nvPicPr>
          <p:cNvPr id="1642" name="Google Shape;1642;p159"/>
          <p:cNvPicPr preferRelativeResize="0"/>
          <p:nvPr/>
        </p:nvPicPr>
        <p:blipFill>
          <a:blip r:embed="rId8">
            <a:alphaModFix/>
          </a:blip>
          <a:stretch>
            <a:fillRect/>
          </a:stretch>
        </p:blipFill>
        <p:spPr>
          <a:xfrm>
            <a:off x="4761108" y="2295902"/>
            <a:ext cx="2057400" cy="3019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160"/>
          <p:cNvSpPr txBox="1"/>
          <p:nvPr>
            <p:ph type="title"/>
          </p:nvPr>
        </p:nvSpPr>
        <p:spPr>
          <a:xfrm>
            <a:off x="538913" y="20303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DESIGN</a:t>
            </a:r>
            <a:endParaRPr/>
          </a:p>
        </p:txBody>
      </p:sp>
      <p:pic>
        <p:nvPicPr>
          <p:cNvPr id="1648" name="Google Shape;1648;p160"/>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649" name="Google Shape;1649;p160"/>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Brent</a:t>
            </a:r>
            <a:endParaRPr sz="1800">
              <a:solidFill>
                <a:schemeClr val="accent3"/>
              </a:solidFill>
              <a:latin typeface="Poppins"/>
              <a:ea typeface="Poppins"/>
              <a:cs typeface="Poppins"/>
              <a:sym typeface="Poppins"/>
            </a:endParaRPr>
          </a:p>
        </p:txBody>
      </p:sp>
      <p:pic>
        <p:nvPicPr>
          <p:cNvPr id="1650" name="Google Shape;1650;p160"/>
          <p:cNvPicPr preferRelativeResize="0"/>
          <p:nvPr/>
        </p:nvPicPr>
        <p:blipFill>
          <a:blip r:embed="rId4">
            <a:alphaModFix/>
          </a:blip>
          <a:stretch>
            <a:fillRect/>
          </a:stretch>
        </p:blipFill>
        <p:spPr>
          <a:xfrm>
            <a:off x="12642650" y="138702"/>
            <a:ext cx="3567225" cy="3922900"/>
          </a:xfrm>
          <a:prstGeom prst="rect">
            <a:avLst/>
          </a:prstGeom>
          <a:noFill/>
          <a:ln>
            <a:noFill/>
          </a:ln>
        </p:spPr>
      </p:pic>
      <p:sp>
        <p:nvSpPr>
          <p:cNvPr id="1651" name="Google Shape;1651;p160"/>
          <p:cNvSpPr txBox="1"/>
          <p:nvPr/>
        </p:nvSpPr>
        <p:spPr>
          <a:xfrm>
            <a:off x="765325" y="858225"/>
            <a:ext cx="92514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Redesign for not discharging refrigerant</a:t>
            </a:r>
            <a:endParaRPr sz="3200">
              <a:solidFill>
                <a:schemeClr val="dk1"/>
              </a:solidFill>
              <a:latin typeface="Poppins"/>
              <a:ea typeface="Poppins"/>
              <a:cs typeface="Poppins"/>
              <a:sym typeface="Poppins"/>
            </a:endParaRPr>
          </a:p>
        </p:txBody>
      </p:sp>
      <p:sp>
        <p:nvSpPr>
          <p:cNvPr id="1652" name="Google Shape;1652;p160"/>
          <p:cNvSpPr txBox="1"/>
          <p:nvPr/>
        </p:nvSpPr>
        <p:spPr>
          <a:xfrm>
            <a:off x="830500" y="1686950"/>
            <a:ext cx="4675200" cy="367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en-US" sz="1800">
                <a:solidFill>
                  <a:schemeClr val="dk1"/>
                </a:solidFill>
                <a:latin typeface="Poppins"/>
                <a:ea typeface="Poppins"/>
                <a:cs typeface="Poppins"/>
                <a:sym typeface="Poppins"/>
              </a:rPr>
              <a:t>Keep freezer section stock instead of cutting evaporator coil to create a larger freezer section</a:t>
            </a:r>
            <a:endParaRPr sz="1800">
              <a:solidFill>
                <a:schemeClr val="dk1"/>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a:buChar char="○"/>
            </a:pPr>
            <a:r>
              <a:rPr lang="en-US" sz="1800">
                <a:solidFill>
                  <a:schemeClr val="dk1"/>
                </a:solidFill>
                <a:latin typeface="Poppins"/>
                <a:ea typeface="Poppins"/>
                <a:cs typeface="Poppins"/>
                <a:sym typeface="Poppins"/>
              </a:rPr>
              <a:t>Risk damaging active cycle without testing our hypothesis</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US" sz="1800">
                <a:solidFill>
                  <a:schemeClr val="dk1"/>
                </a:solidFill>
                <a:latin typeface="Poppins"/>
                <a:ea typeface="Poppins"/>
                <a:cs typeface="Poppins"/>
                <a:sym typeface="Poppins"/>
              </a:rPr>
              <a:t>Replace metal tubing, our previous thermal storage enclosures, with 3D printed rectangular enclosures</a:t>
            </a:r>
            <a:endParaRPr sz="1800">
              <a:solidFill>
                <a:schemeClr val="dk1"/>
              </a:solidFill>
              <a:latin typeface="Poppins"/>
              <a:ea typeface="Poppins"/>
              <a:cs typeface="Poppins"/>
              <a:sym typeface="Poppins"/>
            </a:endParaRPr>
          </a:p>
          <a:p>
            <a:pPr indent="-342900" lvl="1" marL="914400" rtl="0" algn="l">
              <a:spcBef>
                <a:spcPts val="0"/>
              </a:spcBef>
              <a:spcAft>
                <a:spcPts val="0"/>
              </a:spcAft>
              <a:buClr>
                <a:schemeClr val="dk1"/>
              </a:buClr>
              <a:buSzPts val="1800"/>
              <a:buFont typeface="Poppins"/>
              <a:buChar char="○"/>
            </a:pPr>
            <a:r>
              <a:rPr lang="en-US" sz="1800">
                <a:solidFill>
                  <a:schemeClr val="dk1"/>
                </a:solidFill>
                <a:latin typeface="Poppins"/>
                <a:ea typeface="Poppins"/>
                <a:cs typeface="Poppins"/>
                <a:sym typeface="Poppins"/>
              </a:rPr>
              <a:t>Reduction in overall volume to create a prototype that would fit (vertically &amp; horizontally) </a:t>
            </a:r>
            <a:endParaRPr sz="1800">
              <a:solidFill>
                <a:schemeClr val="dk1"/>
              </a:solidFill>
              <a:latin typeface="Poppins"/>
              <a:ea typeface="Poppins"/>
              <a:cs typeface="Poppins"/>
              <a:sym typeface="Poppins"/>
            </a:endParaRPr>
          </a:p>
        </p:txBody>
      </p:sp>
      <p:pic>
        <p:nvPicPr>
          <p:cNvPr id="1653" name="Google Shape;1653;p160"/>
          <p:cNvPicPr preferRelativeResize="0"/>
          <p:nvPr/>
        </p:nvPicPr>
        <p:blipFill>
          <a:blip r:embed="rId5">
            <a:alphaModFix/>
          </a:blip>
          <a:stretch>
            <a:fillRect/>
          </a:stretch>
        </p:blipFill>
        <p:spPr>
          <a:xfrm>
            <a:off x="5737200" y="1773430"/>
            <a:ext cx="4575882" cy="3672901"/>
          </a:xfrm>
          <a:prstGeom prst="rect">
            <a:avLst/>
          </a:prstGeom>
          <a:noFill/>
          <a:ln>
            <a:noFill/>
          </a:ln>
        </p:spPr>
      </p:pic>
      <p:cxnSp>
        <p:nvCxnSpPr>
          <p:cNvPr id="1654" name="Google Shape;1654;p160"/>
          <p:cNvCxnSpPr/>
          <p:nvPr/>
        </p:nvCxnSpPr>
        <p:spPr>
          <a:xfrm rot="10800000">
            <a:off x="10147225" y="2326375"/>
            <a:ext cx="538800" cy="483000"/>
          </a:xfrm>
          <a:prstGeom prst="straightConnector1">
            <a:avLst/>
          </a:prstGeom>
          <a:noFill/>
          <a:ln cap="flat" cmpd="sng" w="38100">
            <a:solidFill>
              <a:schemeClr val="dk2"/>
            </a:solidFill>
            <a:prstDash val="solid"/>
            <a:round/>
            <a:headEnd len="med" w="med" type="none"/>
            <a:tailEnd len="med" w="med" type="triangle"/>
          </a:ln>
        </p:spPr>
      </p:cxnSp>
      <p:cxnSp>
        <p:nvCxnSpPr>
          <p:cNvPr id="1655" name="Google Shape;1655;p160"/>
          <p:cNvCxnSpPr/>
          <p:nvPr/>
        </p:nvCxnSpPr>
        <p:spPr>
          <a:xfrm flipH="1">
            <a:off x="8010700" y="3114325"/>
            <a:ext cx="2636400" cy="498900"/>
          </a:xfrm>
          <a:prstGeom prst="straightConnector1">
            <a:avLst/>
          </a:prstGeom>
          <a:noFill/>
          <a:ln cap="flat" cmpd="sng" w="38100">
            <a:solidFill>
              <a:schemeClr val="dk2"/>
            </a:solidFill>
            <a:prstDash val="solid"/>
            <a:round/>
            <a:headEnd len="med" w="med" type="none"/>
            <a:tailEnd len="med" w="med" type="triangle"/>
          </a:ln>
        </p:spPr>
      </p:cxnSp>
      <p:sp>
        <p:nvSpPr>
          <p:cNvPr id="1656" name="Google Shape;1656;p160"/>
          <p:cNvSpPr txBox="1"/>
          <p:nvPr/>
        </p:nvSpPr>
        <p:spPr>
          <a:xfrm>
            <a:off x="10614650" y="2128050"/>
            <a:ext cx="1531200" cy="22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New design </a:t>
            </a:r>
            <a:r>
              <a:rPr lang="en-US" sz="1600">
                <a:solidFill>
                  <a:schemeClr val="dk1"/>
                </a:solidFill>
                <a:latin typeface="Poppins"/>
                <a:ea typeface="Poppins"/>
                <a:cs typeface="Poppins"/>
                <a:sym typeface="Poppins"/>
              </a:rPr>
              <a:t>eliminates</a:t>
            </a:r>
            <a:r>
              <a:rPr lang="en-US" sz="1600">
                <a:solidFill>
                  <a:schemeClr val="dk1"/>
                </a:solidFill>
                <a:latin typeface="Poppins"/>
                <a:ea typeface="Poppins"/>
                <a:cs typeface="Poppins"/>
                <a:sym typeface="Poppins"/>
              </a:rPr>
              <a:t> double and inner layers allowing for more ice volume in less overall volume</a:t>
            </a:r>
            <a:endParaRPr sz="1600">
              <a:solidFill>
                <a:schemeClr val="dk1"/>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161"/>
          <p:cNvSpPr txBox="1"/>
          <p:nvPr>
            <p:ph type="title"/>
          </p:nvPr>
        </p:nvSpPr>
        <p:spPr>
          <a:xfrm>
            <a:off x="538913" y="20303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DESIGN</a:t>
            </a:r>
            <a:endParaRPr/>
          </a:p>
        </p:txBody>
      </p:sp>
      <p:pic>
        <p:nvPicPr>
          <p:cNvPr id="1662" name="Google Shape;1662;p161"/>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663" name="Google Shape;1663;p161"/>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Brent</a:t>
            </a:r>
            <a:endParaRPr sz="1800">
              <a:solidFill>
                <a:schemeClr val="accent3"/>
              </a:solidFill>
              <a:latin typeface="Poppins"/>
              <a:ea typeface="Poppins"/>
              <a:cs typeface="Poppins"/>
              <a:sym typeface="Poppins"/>
            </a:endParaRPr>
          </a:p>
        </p:txBody>
      </p:sp>
      <p:pic>
        <p:nvPicPr>
          <p:cNvPr id="1664" name="Google Shape;1664;p161"/>
          <p:cNvPicPr preferRelativeResize="0"/>
          <p:nvPr/>
        </p:nvPicPr>
        <p:blipFill>
          <a:blip r:embed="rId4">
            <a:alphaModFix/>
          </a:blip>
          <a:stretch>
            <a:fillRect/>
          </a:stretch>
        </p:blipFill>
        <p:spPr>
          <a:xfrm>
            <a:off x="12642650" y="138702"/>
            <a:ext cx="3567225" cy="3922900"/>
          </a:xfrm>
          <a:prstGeom prst="rect">
            <a:avLst/>
          </a:prstGeom>
          <a:noFill/>
          <a:ln>
            <a:noFill/>
          </a:ln>
        </p:spPr>
      </p:pic>
      <p:sp>
        <p:nvSpPr>
          <p:cNvPr id="1665" name="Google Shape;1665;p161"/>
          <p:cNvSpPr txBox="1"/>
          <p:nvPr/>
        </p:nvSpPr>
        <p:spPr>
          <a:xfrm>
            <a:off x="765325" y="858225"/>
            <a:ext cx="92514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Return Vent</a:t>
            </a:r>
            <a:endParaRPr sz="3200">
              <a:solidFill>
                <a:schemeClr val="dk1"/>
              </a:solidFill>
              <a:latin typeface="Poppins"/>
              <a:ea typeface="Poppins"/>
              <a:cs typeface="Poppins"/>
              <a:sym typeface="Poppins"/>
            </a:endParaRPr>
          </a:p>
        </p:txBody>
      </p:sp>
      <p:sp>
        <p:nvSpPr>
          <p:cNvPr id="1666" name="Google Shape;1666;p161"/>
          <p:cNvSpPr txBox="1"/>
          <p:nvPr/>
        </p:nvSpPr>
        <p:spPr>
          <a:xfrm>
            <a:off x="3337325" y="1592550"/>
            <a:ext cx="4675200" cy="367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oppins"/>
              <a:buChar char="●"/>
            </a:pPr>
            <a:r>
              <a:rPr lang="en-US" sz="1800">
                <a:solidFill>
                  <a:schemeClr val="dk1"/>
                </a:solidFill>
                <a:latin typeface="Poppins"/>
                <a:ea typeface="Poppins"/>
                <a:cs typeface="Poppins"/>
                <a:sym typeface="Poppins"/>
              </a:rPr>
              <a:t>1 inch from back inner wall</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US" sz="1800">
                <a:solidFill>
                  <a:schemeClr val="dk1"/>
                </a:solidFill>
                <a:latin typeface="Poppins"/>
                <a:ea typeface="Poppins"/>
                <a:cs typeface="Poppins"/>
                <a:sym typeface="Poppins"/>
              </a:rPr>
              <a:t>Leave space underneath vent to allow return air to circulate</a:t>
            </a:r>
            <a:endParaRPr sz="1800">
              <a:solidFill>
                <a:schemeClr val="dk1"/>
              </a:solidFill>
              <a:latin typeface="Poppins"/>
              <a:ea typeface="Poppins"/>
              <a:cs typeface="Poppins"/>
              <a:sym typeface="Poppins"/>
            </a:endParaRPr>
          </a:p>
          <a:p>
            <a:pPr indent="-342900" lvl="0" marL="457200" rtl="0" algn="l">
              <a:spcBef>
                <a:spcPts val="0"/>
              </a:spcBef>
              <a:spcAft>
                <a:spcPts val="0"/>
              </a:spcAft>
              <a:buClr>
                <a:schemeClr val="dk1"/>
              </a:buClr>
              <a:buSzPts val="1800"/>
              <a:buFont typeface="Poppins"/>
              <a:buChar char="●"/>
            </a:pPr>
            <a:r>
              <a:rPr lang="en-US" sz="1800">
                <a:solidFill>
                  <a:schemeClr val="dk1"/>
                </a:solidFill>
                <a:latin typeface="Poppins"/>
                <a:ea typeface="Poppins"/>
                <a:cs typeface="Poppins"/>
                <a:sym typeface="Poppins"/>
              </a:rPr>
              <a:t>Measured around side inner walls and are currently on revision two of adjusting </a:t>
            </a:r>
            <a:r>
              <a:rPr lang="en-US" sz="1800">
                <a:solidFill>
                  <a:schemeClr val="dk1"/>
                </a:solidFill>
                <a:latin typeface="Poppins"/>
                <a:ea typeface="Poppins"/>
                <a:cs typeface="Poppins"/>
                <a:sym typeface="Poppins"/>
              </a:rPr>
              <a:t>measurements</a:t>
            </a:r>
            <a:r>
              <a:rPr lang="en-US" sz="1800">
                <a:solidFill>
                  <a:schemeClr val="dk1"/>
                </a:solidFill>
                <a:latin typeface="Poppins"/>
                <a:ea typeface="Poppins"/>
                <a:cs typeface="Poppins"/>
                <a:sym typeface="Poppins"/>
              </a:rPr>
              <a:t> </a:t>
            </a:r>
            <a:endParaRPr sz="1800">
              <a:solidFill>
                <a:schemeClr val="dk1"/>
              </a:solidFill>
              <a:latin typeface="Poppins"/>
              <a:ea typeface="Poppins"/>
              <a:cs typeface="Poppins"/>
              <a:sym typeface="Poppins"/>
            </a:endParaRPr>
          </a:p>
        </p:txBody>
      </p:sp>
      <p:pic>
        <p:nvPicPr>
          <p:cNvPr id="1667" name="Google Shape;1667;p161"/>
          <p:cNvPicPr preferRelativeResize="0"/>
          <p:nvPr/>
        </p:nvPicPr>
        <p:blipFill rotWithShape="1">
          <a:blip r:embed="rId5">
            <a:alphaModFix/>
          </a:blip>
          <a:srcRect b="0" l="0" r="1009" t="0"/>
          <a:stretch/>
        </p:blipFill>
        <p:spPr>
          <a:xfrm>
            <a:off x="8181775" y="92725"/>
            <a:ext cx="3977075" cy="4753825"/>
          </a:xfrm>
          <a:prstGeom prst="rect">
            <a:avLst/>
          </a:prstGeom>
          <a:noFill/>
          <a:ln cap="flat" cmpd="sng" w="12700">
            <a:solidFill>
              <a:srgbClr val="000000"/>
            </a:solidFill>
            <a:prstDash val="solid"/>
            <a:miter lim="8000"/>
            <a:headEnd len="sm" w="sm" type="none"/>
            <a:tailEnd len="sm" w="sm" type="none"/>
          </a:ln>
        </p:spPr>
      </p:pic>
      <p:pic>
        <p:nvPicPr>
          <p:cNvPr id="1668" name="Google Shape;1668;p161"/>
          <p:cNvPicPr preferRelativeResize="0"/>
          <p:nvPr/>
        </p:nvPicPr>
        <p:blipFill rotWithShape="1">
          <a:blip r:embed="rId6">
            <a:alphaModFix/>
          </a:blip>
          <a:srcRect b="0" l="23844" r="0" t="13103"/>
          <a:stretch/>
        </p:blipFill>
        <p:spPr>
          <a:xfrm>
            <a:off x="146475" y="1785550"/>
            <a:ext cx="2890202" cy="43915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62"/>
          <p:cNvSpPr txBox="1"/>
          <p:nvPr>
            <p:ph type="title"/>
          </p:nvPr>
        </p:nvSpPr>
        <p:spPr>
          <a:xfrm>
            <a:off x="538913" y="20303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DESIGN</a:t>
            </a:r>
            <a:endParaRPr/>
          </a:p>
        </p:txBody>
      </p:sp>
      <p:pic>
        <p:nvPicPr>
          <p:cNvPr id="1674" name="Google Shape;1674;p162"/>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675" name="Google Shape;1675;p162"/>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Matthew</a:t>
            </a:r>
            <a:endParaRPr sz="1800">
              <a:solidFill>
                <a:schemeClr val="accent3"/>
              </a:solidFill>
              <a:latin typeface="Poppins"/>
              <a:ea typeface="Poppins"/>
              <a:cs typeface="Poppins"/>
              <a:sym typeface="Poppins"/>
            </a:endParaRPr>
          </a:p>
        </p:txBody>
      </p:sp>
      <p:pic>
        <p:nvPicPr>
          <p:cNvPr id="1676" name="Google Shape;1676;p162"/>
          <p:cNvPicPr preferRelativeResize="0"/>
          <p:nvPr/>
        </p:nvPicPr>
        <p:blipFill>
          <a:blip r:embed="rId4">
            <a:alphaModFix/>
          </a:blip>
          <a:stretch>
            <a:fillRect/>
          </a:stretch>
        </p:blipFill>
        <p:spPr>
          <a:xfrm>
            <a:off x="-3806525" y="655452"/>
            <a:ext cx="3567225" cy="3922900"/>
          </a:xfrm>
          <a:prstGeom prst="rect">
            <a:avLst/>
          </a:prstGeom>
          <a:noFill/>
          <a:ln>
            <a:noFill/>
          </a:ln>
        </p:spPr>
      </p:pic>
      <p:sp>
        <p:nvSpPr>
          <p:cNvPr id="1677" name="Google Shape;1677;p162"/>
          <p:cNvSpPr txBox="1"/>
          <p:nvPr/>
        </p:nvSpPr>
        <p:spPr>
          <a:xfrm>
            <a:off x="538925" y="966525"/>
            <a:ext cx="60990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Coding</a:t>
            </a:r>
            <a:endParaRPr sz="3200">
              <a:solidFill>
                <a:schemeClr val="dk1"/>
              </a:solidFill>
              <a:latin typeface="Poppins"/>
              <a:ea typeface="Poppins"/>
              <a:cs typeface="Poppins"/>
              <a:sym typeface="Poppins"/>
            </a:endParaRPr>
          </a:p>
        </p:txBody>
      </p:sp>
      <p:sp>
        <p:nvSpPr>
          <p:cNvPr id="1678" name="Google Shape;1678;p162"/>
          <p:cNvSpPr txBox="1"/>
          <p:nvPr/>
        </p:nvSpPr>
        <p:spPr>
          <a:xfrm>
            <a:off x="603575" y="1818825"/>
            <a:ext cx="59697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Full control panel code</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Active mode connecting to compressor</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Passive mode connecting to fan and temperature sensor</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When </a:t>
            </a:r>
            <a:r>
              <a:rPr lang="en-US" sz="1600">
                <a:solidFill>
                  <a:schemeClr val="dk1"/>
                </a:solidFill>
                <a:latin typeface="Poppins"/>
                <a:ea typeface="Poppins"/>
                <a:cs typeface="Poppins"/>
                <a:sym typeface="Poppins"/>
              </a:rPr>
              <a:t>passive mode is on:</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Compressor off</a:t>
            </a:r>
            <a:endParaRPr sz="1600">
              <a:solidFill>
                <a:schemeClr val="dk1"/>
              </a:solidFill>
              <a:latin typeface="Poppins"/>
              <a:ea typeface="Poppins"/>
              <a:cs typeface="Poppins"/>
              <a:sym typeface="Poppins"/>
            </a:endParaRPr>
          </a:p>
          <a:p>
            <a:pPr indent="-330200" lvl="1" marL="9144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Fan periodically blows air over heat sinks at a certain temperature</a:t>
            </a:r>
            <a:r>
              <a:rPr lang="en-US" sz="1600">
                <a:solidFill>
                  <a:schemeClr val="dk1"/>
                </a:solidFill>
                <a:latin typeface="Poppins"/>
                <a:ea typeface="Poppins"/>
                <a:cs typeface="Poppins"/>
                <a:sym typeface="Poppins"/>
              </a:rPr>
              <a:t> </a:t>
            </a:r>
            <a:endParaRPr sz="16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p:txBody>
      </p:sp>
      <p:pic>
        <p:nvPicPr>
          <p:cNvPr id="1679" name="Google Shape;1679;p162"/>
          <p:cNvPicPr preferRelativeResize="0"/>
          <p:nvPr/>
        </p:nvPicPr>
        <p:blipFill>
          <a:blip r:embed="rId5">
            <a:alphaModFix/>
          </a:blip>
          <a:stretch>
            <a:fillRect/>
          </a:stretch>
        </p:blipFill>
        <p:spPr>
          <a:xfrm>
            <a:off x="6828225" y="1682450"/>
            <a:ext cx="4864674" cy="431334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163"/>
          <p:cNvSpPr txBox="1"/>
          <p:nvPr>
            <p:ph type="title"/>
          </p:nvPr>
        </p:nvSpPr>
        <p:spPr>
          <a:xfrm>
            <a:off x="571838" y="301856"/>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BUDGET/BOM</a:t>
            </a:r>
            <a:endParaRPr/>
          </a:p>
        </p:txBody>
      </p:sp>
      <p:pic>
        <p:nvPicPr>
          <p:cNvPr id="1685" name="Google Shape;1685;p163"/>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686" name="Google Shape;1686;p163"/>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Matthew</a:t>
            </a:r>
            <a:endParaRPr sz="1800">
              <a:solidFill>
                <a:schemeClr val="accent3"/>
              </a:solidFill>
              <a:latin typeface="Poppins"/>
              <a:ea typeface="Poppins"/>
              <a:cs typeface="Poppins"/>
              <a:sym typeface="Poppins"/>
            </a:endParaRPr>
          </a:p>
        </p:txBody>
      </p:sp>
      <p:sp>
        <p:nvSpPr>
          <p:cNvPr id="1687" name="Google Shape;1687;p163"/>
          <p:cNvSpPr txBox="1"/>
          <p:nvPr/>
        </p:nvSpPr>
        <p:spPr>
          <a:xfrm>
            <a:off x="296425" y="5033500"/>
            <a:ext cx="8560800" cy="14283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Last remaining item necessary: Graduated Cylinder</a:t>
            </a:r>
            <a:endParaRPr sz="1900">
              <a:solidFill>
                <a:schemeClr val="dk1"/>
              </a:solidFill>
              <a:latin typeface="Poppins"/>
              <a:ea typeface="Poppins"/>
              <a:cs typeface="Poppins"/>
              <a:sym typeface="Poppins"/>
            </a:endParaRPr>
          </a:p>
          <a:p>
            <a:pPr indent="-349250" lvl="0" marL="457200" rtl="0" algn="l">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Approved order from ME department: $460</a:t>
            </a:r>
            <a:endParaRPr sz="1900">
              <a:solidFill>
                <a:schemeClr val="dk1"/>
              </a:solidFill>
              <a:latin typeface="Poppins"/>
              <a:ea typeface="Poppins"/>
              <a:cs typeface="Poppins"/>
              <a:sym typeface="Poppins"/>
            </a:endParaRPr>
          </a:p>
          <a:p>
            <a:pPr indent="-349250" lvl="0" marL="457200" rtl="0" algn="l">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After discharging refrigerant rework: $327</a:t>
            </a:r>
            <a:endParaRPr sz="1900">
              <a:solidFill>
                <a:schemeClr val="dk1"/>
              </a:solidFill>
              <a:latin typeface="Poppins"/>
              <a:ea typeface="Poppins"/>
              <a:cs typeface="Poppins"/>
              <a:sym typeface="Poppins"/>
            </a:endParaRPr>
          </a:p>
        </p:txBody>
      </p:sp>
      <p:pic>
        <p:nvPicPr>
          <p:cNvPr id="1688" name="Google Shape;1688;p163"/>
          <p:cNvPicPr preferRelativeResize="0"/>
          <p:nvPr/>
        </p:nvPicPr>
        <p:blipFill>
          <a:blip r:embed="rId4">
            <a:alphaModFix/>
          </a:blip>
          <a:stretch>
            <a:fillRect/>
          </a:stretch>
        </p:blipFill>
        <p:spPr>
          <a:xfrm>
            <a:off x="632152" y="1065349"/>
            <a:ext cx="9758299" cy="40950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64"/>
          <p:cNvSpPr txBox="1"/>
          <p:nvPr>
            <p:ph type="title"/>
          </p:nvPr>
        </p:nvSpPr>
        <p:spPr>
          <a:xfrm>
            <a:off x="571851" y="336275"/>
            <a:ext cx="41394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Dependencies </a:t>
            </a:r>
            <a:endParaRPr/>
          </a:p>
        </p:txBody>
      </p:sp>
      <p:pic>
        <p:nvPicPr>
          <p:cNvPr id="1694" name="Google Shape;1694;p164"/>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695" name="Google Shape;1695;p164"/>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a:t>
            </a:r>
            <a:endParaRPr sz="1800">
              <a:solidFill>
                <a:schemeClr val="accent3"/>
              </a:solidFill>
              <a:latin typeface="Poppins"/>
              <a:ea typeface="Poppins"/>
              <a:cs typeface="Poppins"/>
              <a:sym typeface="Poppins"/>
            </a:endParaRPr>
          </a:p>
        </p:txBody>
      </p:sp>
      <p:sp>
        <p:nvSpPr>
          <p:cNvPr id="1696" name="Google Shape;1696;p164"/>
          <p:cNvSpPr txBox="1"/>
          <p:nvPr/>
        </p:nvSpPr>
        <p:spPr>
          <a:xfrm>
            <a:off x="490800" y="1099775"/>
            <a:ext cx="5288400" cy="1951800"/>
          </a:xfrm>
          <a:prstGeom prst="rect">
            <a:avLst/>
          </a:prstGeom>
          <a:solidFill>
            <a:srgbClr val="000000">
              <a:alpha val="0"/>
            </a:srgbClr>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solidFill>
                  <a:schemeClr val="dk1"/>
                </a:solidFill>
                <a:latin typeface="Poppins"/>
                <a:ea typeface="Poppins"/>
                <a:cs typeface="Poppins"/>
                <a:sym typeface="Poppins"/>
              </a:rPr>
              <a:t>Fan and Ice Assembly Fits in the Freezer</a:t>
            </a:r>
            <a:endParaRPr sz="2200">
              <a:solidFill>
                <a:schemeClr val="dk1"/>
              </a:solidFill>
              <a:latin typeface="Poppins"/>
              <a:ea typeface="Poppins"/>
              <a:cs typeface="Poppins"/>
              <a:sym typeface="Poppins"/>
            </a:endParaRPr>
          </a:p>
          <a:p>
            <a:pPr indent="0" lvl="0" marL="0" rtl="0" algn="l">
              <a:spcBef>
                <a:spcPts val="0"/>
              </a:spcBef>
              <a:spcAft>
                <a:spcPts val="0"/>
              </a:spcAft>
              <a:buNone/>
            </a:pPr>
            <a:br>
              <a:rPr lang="en-US" sz="2200">
                <a:solidFill>
                  <a:schemeClr val="dk1"/>
                </a:solidFill>
                <a:latin typeface="Poppins"/>
                <a:ea typeface="Poppins"/>
                <a:cs typeface="Poppins"/>
                <a:sym typeface="Poppins"/>
              </a:rPr>
            </a:br>
            <a:r>
              <a:rPr lang="en-US" sz="2200">
                <a:solidFill>
                  <a:schemeClr val="dk1"/>
                </a:solidFill>
                <a:latin typeface="Poppins"/>
                <a:ea typeface="Poppins"/>
                <a:cs typeface="Poppins"/>
                <a:sym typeface="Poppins"/>
              </a:rPr>
              <a:t>Sufficient Airflow and cooling for safe food </a:t>
            </a:r>
            <a:r>
              <a:rPr lang="en-US" sz="2200">
                <a:solidFill>
                  <a:schemeClr val="dk1"/>
                </a:solidFill>
                <a:latin typeface="Poppins"/>
                <a:ea typeface="Poppins"/>
                <a:cs typeface="Poppins"/>
                <a:sym typeface="Poppins"/>
              </a:rPr>
              <a:t>storage</a:t>
            </a:r>
            <a:endParaRPr sz="2200">
              <a:solidFill>
                <a:schemeClr val="dk1"/>
              </a:solidFill>
              <a:latin typeface="Poppins"/>
              <a:ea typeface="Poppins"/>
              <a:cs typeface="Poppins"/>
              <a:sym typeface="Poppins"/>
            </a:endParaRPr>
          </a:p>
        </p:txBody>
      </p:sp>
      <p:pic>
        <p:nvPicPr>
          <p:cNvPr id="1697" name="Google Shape;1697;p164"/>
          <p:cNvPicPr preferRelativeResize="0"/>
          <p:nvPr/>
        </p:nvPicPr>
        <p:blipFill rotWithShape="1">
          <a:blip r:embed="rId4">
            <a:alphaModFix/>
          </a:blip>
          <a:srcRect b="39146" l="0" r="0" t="13683"/>
          <a:stretch/>
        </p:blipFill>
        <p:spPr>
          <a:xfrm>
            <a:off x="490801" y="3051413"/>
            <a:ext cx="4852040" cy="3048249"/>
          </a:xfrm>
          <a:prstGeom prst="rect">
            <a:avLst/>
          </a:prstGeom>
          <a:noFill/>
          <a:ln>
            <a:noFill/>
          </a:ln>
        </p:spPr>
      </p:pic>
      <p:sp>
        <p:nvSpPr>
          <p:cNvPr id="1698" name="Google Shape;1698;p164"/>
          <p:cNvSpPr/>
          <p:nvPr/>
        </p:nvSpPr>
        <p:spPr>
          <a:xfrm>
            <a:off x="6876375" y="4057450"/>
            <a:ext cx="3725100" cy="129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Poppins"/>
                <a:ea typeface="Poppins"/>
                <a:cs typeface="Poppins"/>
                <a:sym typeface="Poppins"/>
              </a:rPr>
              <a:t>Ice Casing Assembly</a:t>
            </a:r>
            <a:endParaRPr>
              <a:latin typeface="Poppins"/>
              <a:ea typeface="Poppins"/>
              <a:cs typeface="Poppins"/>
              <a:sym typeface="Poppins"/>
            </a:endParaRPr>
          </a:p>
        </p:txBody>
      </p:sp>
      <p:sp>
        <p:nvSpPr>
          <p:cNvPr id="1699" name="Google Shape;1699;p164"/>
          <p:cNvSpPr/>
          <p:nvPr/>
        </p:nvSpPr>
        <p:spPr>
          <a:xfrm>
            <a:off x="6333525" y="3145975"/>
            <a:ext cx="4852200" cy="2413500"/>
          </a:xfrm>
          <a:prstGeom prst="rect">
            <a:avLst/>
          </a:prstGeom>
          <a:solidFill>
            <a:srgbClr val="000000">
              <a:alpha val="0"/>
            </a:srgbClr>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Poppins"/>
                <a:ea typeface="Poppins"/>
                <a:cs typeface="Poppins"/>
                <a:sym typeface="Poppins"/>
              </a:rPr>
              <a:t>Freezer Compartment</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p:txBody>
      </p:sp>
      <p:sp>
        <p:nvSpPr>
          <p:cNvPr id="1700" name="Google Shape;1700;p164"/>
          <p:cNvSpPr/>
          <p:nvPr/>
        </p:nvSpPr>
        <p:spPr>
          <a:xfrm>
            <a:off x="7858575" y="3344750"/>
            <a:ext cx="1760700" cy="184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latin typeface="Poppins"/>
                <a:ea typeface="Poppins"/>
                <a:cs typeface="Poppins"/>
                <a:sym typeface="Poppins"/>
              </a:rPr>
              <a:t> </a:t>
            </a:r>
            <a:endParaRPr>
              <a:latin typeface="Poppins"/>
              <a:ea typeface="Poppins"/>
              <a:cs typeface="Poppins"/>
              <a:sym typeface="Poppins"/>
            </a:endParaRPr>
          </a:p>
        </p:txBody>
      </p:sp>
      <p:sp>
        <p:nvSpPr>
          <p:cNvPr id="1701" name="Google Shape;1701;p164"/>
          <p:cNvSpPr/>
          <p:nvPr/>
        </p:nvSpPr>
        <p:spPr>
          <a:xfrm rot="-2022075">
            <a:off x="6898531" y="3565620"/>
            <a:ext cx="852103" cy="184965"/>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702" name="Google Shape;1702;p164"/>
          <p:cNvSpPr/>
          <p:nvPr/>
        </p:nvSpPr>
        <p:spPr>
          <a:xfrm rot="1893666">
            <a:off x="7659923" y="3742312"/>
            <a:ext cx="582338" cy="184764"/>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703" name="Google Shape;1703;p164"/>
          <p:cNvSpPr/>
          <p:nvPr/>
        </p:nvSpPr>
        <p:spPr>
          <a:xfrm rot="1414010">
            <a:off x="8337621" y="3701060"/>
            <a:ext cx="582264" cy="184869"/>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704" name="Google Shape;1704;p164"/>
          <p:cNvSpPr/>
          <p:nvPr/>
        </p:nvSpPr>
        <p:spPr>
          <a:xfrm rot="3330948">
            <a:off x="7115025" y="4032903"/>
            <a:ext cx="582325" cy="184900"/>
          </a:xfrm>
          <a:prstGeom prst="rightArrow">
            <a:avLst>
              <a:gd fmla="val 50000" name="adj1"/>
              <a:gd fmla="val 5000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705" name="Google Shape;1705;p164"/>
          <p:cNvCxnSpPr>
            <a:stCxn id="1700" idx="3"/>
          </p:cNvCxnSpPr>
          <p:nvPr/>
        </p:nvCxnSpPr>
        <p:spPr>
          <a:xfrm flipH="1" rot="10800000">
            <a:off x="9619275" y="2677550"/>
            <a:ext cx="653100" cy="759600"/>
          </a:xfrm>
          <a:prstGeom prst="straightConnector1">
            <a:avLst/>
          </a:prstGeom>
          <a:noFill/>
          <a:ln cap="flat" cmpd="sng" w="9525">
            <a:solidFill>
              <a:schemeClr val="dk2"/>
            </a:solidFill>
            <a:prstDash val="solid"/>
            <a:round/>
            <a:headEnd len="med" w="med" type="none"/>
            <a:tailEnd len="med" w="med" type="none"/>
          </a:ln>
        </p:spPr>
      </p:cxnSp>
      <p:cxnSp>
        <p:nvCxnSpPr>
          <p:cNvPr id="1706" name="Google Shape;1706;p164"/>
          <p:cNvCxnSpPr/>
          <p:nvPr/>
        </p:nvCxnSpPr>
        <p:spPr>
          <a:xfrm rot="10800000">
            <a:off x="6694275" y="2478575"/>
            <a:ext cx="579000" cy="1102500"/>
          </a:xfrm>
          <a:prstGeom prst="straightConnector1">
            <a:avLst/>
          </a:prstGeom>
          <a:noFill/>
          <a:ln cap="flat" cmpd="sng" w="9525">
            <a:solidFill>
              <a:schemeClr val="dk2"/>
            </a:solidFill>
            <a:prstDash val="solid"/>
            <a:round/>
            <a:headEnd len="med" w="med" type="none"/>
            <a:tailEnd len="med" w="med" type="none"/>
          </a:ln>
        </p:spPr>
      </p:cxnSp>
      <p:sp>
        <p:nvSpPr>
          <p:cNvPr id="1707" name="Google Shape;1707;p164"/>
          <p:cNvSpPr txBox="1"/>
          <p:nvPr/>
        </p:nvSpPr>
        <p:spPr>
          <a:xfrm>
            <a:off x="6152175" y="2222775"/>
            <a:ext cx="724200" cy="1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Fan</a:t>
            </a:r>
            <a:endParaRPr sz="1600">
              <a:solidFill>
                <a:schemeClr val="dk1"/>
              </a:solidFill>
              <a:latin typeface="Poppins"/>
              <a:ea typeface="Poppins"/>
              <a:cs typeface="Poppins"/>
              <a:sym typeface="Poppins"/>
            </a:endParaRPr>
          </a:p>
        </p:txBody>
      </p:sp>
      <p:sp>
        <p:nvSpPr>
          <p:cNvPr id="1708" name="Google Shape;1708;p164"/>
          <p:cNvSpPr txBox="1"/>
          <p:nvPr/>
        </p:nvSpPr>
        <p:spPr>
          <a:xfrm>
            <a:off x="10187175" y="2095275"/>
            <a:ext cx="1649100" cy="2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Back of Evaporator</a:t>
            </a:r>
            <a:endParaRPr sz="1600">
              <a:solidFill>
                <a:schemeClr val="dk1"/>
              </a:solidFill>
              <a:latin typeface="Poppins"/>
              <a:ea typeface="Poppins"/>
              <a:cs typeface="Poppins"/>
              <a:sym typeface="Poppins"/>
            </a:endParaRPr>
          </a:p>
        </p:txBody>
      </p:sp>
      <p:sp>
        <p:nvSpPr>
          <p:cNvPr id="1709" name="Google Shape;1709;p164"/>
          <p:cNvSpPr/>
          <p:nvPr/>
        </p:nvSpPr>
        <p:spPr>
          <a:xfrm>
            <a:off x="5784975" y="1795050"/>
            <a:ext cx="5949300" cy="4244100"/>
          </a:xfrm>
          <a:prstGeom prst="rect">
            <a:avLst/>
          </a:prstGeom>
          <a:solidFill>
            <a:srgbClr val="000000">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710" name="Google Shape;1710;p164"/>
          <p:cNvSpPr txBox="1"/>
          <p:nvPr/>
        </p:nvSpPr>
        <p:spPr>
          <a:xfrm>
            <a:off x="13481300" y="4267675"/>
            <a:ext cx="817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4" name="Shape 1714"/>
        <p:cNvGrpSpPr/>
        <p:nvPr/>
      </p:nvGrpSpPr>
      <p:grpSpPr>
        <a:xfrm>
          <a:off x="0" y="0"/>
          <a:ext cx="0" cy="0"/>
          <a:chOff x="0" y="0"/>
          <a:chExt cx="0" cy="0"/>
        </a:xfrm>
      </p:grpSpPr>
      <p:sp>
        <p:nvSpPr>
          <p:cNvPr id="1715" name="Google Shape;1715;p165"/>
          <p:cNvSpPr txBox="1"/>
          <p:nvPr>
            <p:ph type="title"/>
          </p:nvPr>
        </p:nvSpPr>
        <p:spPr>
          <a:xfrm>
            <a:off x="571838" y="33628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Contingencies</a:t>
            </a:r>
            <a:endParaRPr/>
          </a:p>
        </p:txBody>
      </p:sp>
      <p:pic>
        <p:nvPicPr>
          <p:cNvPr id="1716" name="Google Shape;1716;p165"/>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717" name="Google Shape;1717;p165"/>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Brent</a:t>
            </a:r>
            <a:endParaRPr sz="1800">
              <a:solidFill>
                <a:schemeClr val="accent3"/>
              </a:solidFill>
              <a:latin typeface="Poppins"/>
              <a:ea typeface="Poppins"/>
              <a:cs typeface="Poppins"/>
              <a:sym typeface="Poppins"/>
            </a:endParaRPr>
          </a:p>
        </p:txBody>
      </p:sp>
      <p:sp>
        <p:nvSpPr>
          <p:cNvPr id="1718" name="Google Shape;1718;p165"/>
          <p:cNvSpPr txBox="1"/>
          <p:nvPr/>
        </p:nvSpPr>
        <p:spPr>
          <a:xfrm>
            <a:off x="5230075" y="7129763"/>
            <a:ext cx="4847100" cy="23562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0000"/>
                </a:solidFill>
                <a:latin typeface="Poppins"/>
                <a:ea typeface="Poppins"/>
                <a:cs typeface="Poppins"/>
                <a:sym typeface="Poppins"/>
              </a:rPr>
              <a:t>Dependencies: The refrigerator compressor working and can freeze all of the ice. </a:t>
            </a:r>
            <a:endParaRPr b="1" sz="1600">
              <a:solidFill>
                <a:srgbClr val="FF0000"/>
              </a:solidFill>
              <a:latin typeface="Poppins"/>
              <a:ea typeface="Poppins"/>
              <a:cs typeface="Poppins"/>
              <a:sym typeface="Poppins"/>
            </a:endParaRPr>
          </a:p>
          <a:p>
            <a:pPr indent="0" lvl="0" marL="0" rtl="0" algn="l">
              <a:spcBef>
                <a:spcPts val="0"/>
              </a:spcBef>
              <a:spcAft>
                <a:spcPts val="0"/>
              </a:spcAft>
              <a:buNone/>
            </a:pPr>
            <a:r>
              <a:rPr b="1" lang="en-US" sz="1600">
                <a:solidFill>
                  <a:srgbClr val="FF0000"/>
                </a:solidFill>
                <a:latin typeface="Poppins"/>
                <a:ea typeface="Poppins"/>
                <a:cs typeface="Poppins"/>
                <a:sym typeface="Poppins"/>
              </a:rPr>
              <a:t>Fan and ice assembly fits in the freezer</a:t>
            </a:r>
            <a:endParaRPr b="1" sz="1600">
              <a:solidFill>
                <a:srgbClr val="FF0000"/>
              </a:solidFill>
              <a:latin typeface="Poppins"/>
              <a:ea typeface="Poppins"/>
              <a:cs typeface="Poppins"/>
              <a:sym typeface="Poppins"/>
            </a:endParaRPr>
          </a:p>
          <a:p>
            <a:pPr indent="0" lvl="0" marL="0" rtl="0" algn="l">
              <a:spcBef>
                <a:spcPts val="0"/>
              </a:spcBef>
              <a:spcAft>
                <a:spcPts val="0"/>
              </a:spcAft>
              <a:buNone/>
            </a:pPr>
            <a:r>
              <a:t/>
            </a:r>
            <a:endParaRPr b="1" sz="1600">
              <a:solidFill>
                <a:srgbClr val="FF0000"/>
              </a:solidFill>
              <a:latin typeface="Poppins"/>
              <a:ea typeface="Poppins"/>
              <a:cs typeface="Poppins"/>
              <a:sym typeface="Poppins"/>
            </a:endParaRPr>
          </a:p>
          <a:p>
            <a:pPr indent="0" lvl="0" marL="0" rtl="0" algn="l">
              <a:spcBef>
                <a:spcPts val="0"/>
              </a:spcBef>
              <a:spcAft>
                <a:spcPts val="0"/>
              </a:spcAft>
              <a:buNone/>
            </a:pPr>
            <a:r>
              <a:rPr b="1" lang="en-US" sz="1600">
                <a:solidFill>
                  <a:srgbClr val="FF0000"/>
                </a:solidFill>
                <a:latin typeface="Poppins"/>
                <a:ea typeface="Poppins"/>
                <a:cs typeface="Poppins"/>
                <a:sym typeface="Poppins"/>
              </a:rPr>
              <a:t>Contingencies</a:t>
            </a:r>
            <a:endParaRPr b="1" sz="1600">
              <a:solidFill>
                <a:srgbClr val="FF0000"/>
              </a:solidFill>
              <a:latin typeface="Poppins"/>
              <a:ea typeface="Poppins"/>
              <a:cs typeface="Poppins"/>
              <a:sym typeface="Poppins"/>
            </a:endParaRPr>
          </a:p>
          <a:p>
            <a:pPr indent="0" lvl="0" marL="0" rtl="0" algn="l">
              <a:spcBef>
                <a:spcPts val="0"/>
              </a:spcBef>
              <a:spcAft>
                <a:spcPts val="0"/>
              </a:spcAft>
              <a:buNone/>
            </a:pPr>
            <a:r>
              <a:rPr b="1" lang="en-US" sz="1600">
                <a:solidFill>
                  <a:srgbClr val="FF0000"/>
                </a:solidFill>
                <a:latin typeface="Poppins"/>
                <a:ea typeface="Poppins"/>
                <a:cs typeface="Poppins"/>
                <a:sym typeface="Poppins"/>
              </a:rPr>
              <a:t>The awful discharge and recharging thing.</a:t>
            </a:r>
            <a:endParaRPr b="1" sz="1600">
              <a:solidFill>
                <a:srgbClr val="FF0000"/>
              </a:solidFill>
              <a:latin typeface="Poppins"/>
              <a:ea typeface="Poppins"/>
              <a:cs typeface="Poppins"/>
              <a:sym typeface="Poppins"/>
            </a:endParaRPr>
          </a:p>
        </p:txBody>
      </p:sp>
      <p:pic>
        <p:nvPicPr>
          <p:cNvPr id="1719" name="Google Shape;1719;p165"/>
          <p:cNvPicPr preferRelativeResize="0"/>
          <p:nvPr/>
        </p:nvPicPr>
        <p:blipFill>
          <a:blip r:embed="rId4">
            <a:alphaModFix/>
          </a:blip>
          <a:stretch>
            <a:fillRect/>
          </a:stretch>
        </p:blipFill>
        <p:spPr>
          <a:xfrm>
            <a:off x="9330225" y="-4022252"/>
            <a:ext cx="3850800" cy="3921875"/>
          </a:xfrm>
          <a:prstGeom prst="rect">
            <a:avLst/>
          </a:prstGeom>
          <a:noFill/>
          <a:ln>
            <a:noFill/>
          </a:ln>
        </p:spPr>
      </p:pic>
      <p:sp>
        <p:nvSpPr>
          <p:cNvPr id="1720" name="Google Shape;1720;p165"/>
          <p:cNvSpPr txBox="1"/>
          <p:nvPr/>
        </p:nvSpPr>
        <p:spPr>
          <a:xfrm>
            <a:off x="5525350" y="1289525"/>
            <a:ext cx="5147700" cy="44352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If </a:t>
            </a:r>
            <a:r>
              <a:rPr lang="en-US" sz="2000">
                <a:solidFill>
                  <a:schemeClr val="dk1"/>
                </a:solidFill>
                <a:latin typeface="Poppins"/>
                <a:ea typeface="Poppins"/>
                <a:cs typeface="Poppins"/>
                <a:sym typeface="Poppins"/>
              </a:rPr>
              <a:t>the refrigerator can’t supply enough cooling,</a:t>
            </a:r>
            <a:r>
              <a:rPr lang="en-US" sz="2000">
                <a:solidFill>
                  <a:schemeClr val="dk1"/>
                </a:solidFill>
                <a:latin typeface="Poppins"/>
                <a:ea typeface="Poppins"/>
                <a:cs typeface="Poppins"/>
                <a:sym typeface="Poppins"/>
              </a:rPr>
              <a:t> we will </a:t>
            </a:r>
            <a:r>
              <a:rPr lang="en-US" sz="2000">
                <a:solidFill>
                  <a:schemeClr val="dk1"/>
                </a:solidFill>
                <a:latin typeface="Poppins"/>
                <a:ea typeface="Poppins"/>
                <a:cs typeface="Poppins"/>
                <a:sym typeface="Poppins"/>
              </a:rPr>
              <a:t>attempt</a:t>
            </a:r>
            <a:r>
              <a:rPr lang="en-US" sz="2000">
                <a:solidFill>
                  <a:schemeClr val="dk1"/>
                </a:solidFill>
                <a:latin typeface="Poppins"/>
                <a:ea typeface="Poppins"/>
                <a:cs typeface="Poppins"/>
                <a:sym typeface="Poppins"/>
              </a:rPr>
              <a:t> to modify the compressor to increase ice volume</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Potential Risks and Contingencies that will arise </a:t>
            </a:r>
            <a:endParaRPr sz="2000">
              <a:solidFill>
                <a:schemeClr val="dk1"/>
              </a:solidFill>
              <a:latin typeface="Poppins"/>
              <a:ea typeface="Poppins"/>
              <a:cs typeface="Poppins"/>
              <a:sym typeface="Poppins"/>
            </a:endParaRPr>
          </a:p>
          <a:p>
            <a:pPr indent="-355600" lvl="1" marL="914400" rtl="0" algn="l">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F</a:t>
            </a:r>
            <a:r>
              <a:rPr lang="en-US" sz="2000">
                <a:solidFill>
                  <a:schemeClr val="dk1"/>
                </a:solidFill>
                <a:latin typeface="Poppins"/>
                <a:ea typeface="Poppins"/>
                <a:cs typeface="Poppins"/>
                <a:sym typeface="Poppins"/>
              </a:rPr>
              <a:t>inding a certified technician to help us or getting certified, working with R-134a for the first time, and buying or renting additional tools to perform this ourselves</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If we cannot fit wire through door opening, we must drill into walls</a:t>
            </a:r>
            <a:endParaRPr sz="2000">
              <a:solidFill>
                <a:schemeClr val="dk1"/>
              </a:solidFill>
              <a:latin typeface="Poppins"/>
              <a:ea typeface="Poppins"/>
              <a:cs typeface="Poppins"/>
              <a:sym typeface="Poppins"/>
            </a:endParaRPr>
          </a:p>
        </p:txBody>
      </p:sp>
      <p:pic>
        <p:nvPicPr>
          <p:cNvPr id="1721" name="Google Shape;1721;p165"/>
          <p:cNvPicPr preferRelativeResize="0"/>
          <p:nvPr/>
        </p:nvPicPr>
        <p:blipFill>
          <a:blip r:embed="rId5">
            <a:alphaModFix/>
          </a:blip>
          <a:stretch>
            <a:fillRect/>
          </a:stretch>
        </p:blipFill>
        <p:spPr>
          <a:xfrm>
            <a:off x="1043412" y="1289525"/>
            <a:ext cx="3405325" cy="42789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148"/>
          <p:cNvSpPr/>
          <p:nvPr/>
        </p:nvSpPr>
        <p:spPr>
          <a:xfrm>
            <a:off x="24150" y="3393475"/>
            <a:ext cx="2402700" cy="3476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483" name="Google Shape;1483;p148"/>
          <p:cNvSpPr txBox="1"/>
          <p:nvPr>
            <p:ph idx="2" type="title"/>
          </p:nvPr>
        </p:nvSpPr>
        <p:spPr>
          <a:xfrm>
            <a:off x="253123" y="644925"/>
            <a:ext cx="5532900" cy="10251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a:t>MEET THE TEAM</a:t>
            </a:r>
            <a:endParaRPr/>
          </a:p>
        </p:txBody>
      </p:sp>
      <p:pic>
        <p:nvPicPr>
          <p:cNvPr id="1484" name="Google Shape;1484;p148"/>
          <p:cNvPicPr preferRelativeResize="0"/>
          <p:nvPr/>
        </p:nvPicPr>
        <p:blipFill rotWithShape="1">
          <a:blip r:embed="rId3">
            <a:alphaModFix/>
          </a:blip>
          <a:srcRect b="1426" l="3437" r="0" t="2197"/>
          <a:stretch/>
        </p:blipFill>
        <p:spPr>
          <a:xfrm>
            <a:off x="126976" y="2097100"/>
            <a:ext cx="2230574" cy="3016049"/>
          </a:xfrm>
          <a:prstGeom prst="rect">
            <a:avLst/>
          </a:prstGeom>
          <a:noFill/>
          <a:ln>
            <a:noFill/>
          </a:ln>
        </p:spPr>
      </p:pic>
      <p:sp>
        <p:nvSpPr>
          <p:cNvPr id="1485" name="Google Shape;1485;p148"/>
          <p:cNvSpPr txBox="1"/>
          <p:nvPr/>
        </p:nvSpPr>
        <p:spPr>
          <a:xfrm>
            <a:off x="530525" y="5330713"/>
            <a:ext cx="17871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Kalino Ruiz</a:t>
            </a:r>
            <a:endParaRPr sz="1600">
              <a:solidFill>
                <a:schemeClr val="dk1"/>
              </a:solidFill>
              <a:latin typeface="Poppins"/>
              <a:ea typeface="Poppins"/>
              <a:cs typeface="Poppins"/>
              <a:sym typeface="Poppins"/>
            </a:endParaRPr>
          </a:p>
        </p:txBody>
      </p:sp>
      <p:sp>
        <p:nvSpPr>
          <p:cNvPr id="1486" name="Google Shape;1486;p148"/>
          <p:cNvSpPr txBox="1"/>
          <p:nvPr/>
        </p:nvSpPr>
        <p:spPr>
          <a:xfrm>
            <a:off x="3067581" y="5330713"/>
            <a:ext cx="1612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Brent Marin</a:t>
            </a:r>
            <a:endParaRPr sz="1600">
              <a:solidFill>
                <a:schemeClr val="dk1"/>
              </a:solidFill>
              <a:latin typeface="Poppins"/>
              <a:ea typeface="Poppins"/>
              <a:cs typeface="Poppins"/>
              <a:sym typeface="Poppins"/>
            </a:endParaRPr>
          </a:p>
        </p:txBody>
      </p:sp>
      <p:sp>
        <p:nvSpPr>
          <p:cNvPr id="1487" name="Google Shape;1487;p148"/>
          <p:cNvSpPr txBox="1"/>
          <p:nvPr/>
        </p:nvSpPr>
        <p:spPr>
          <a:xfrm>
            <a:off x="5430338" y="5330713"/>
            <a:ext cx="1612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Isabel Price</a:t>
            </a:r>
            <a:endParaRPr sz="1600">
              <a:solidFill>
                <a:schemeClr val="dk1"/>
              </a:solidFill>
              <a:latin typeface="Poppins"/>
              <a:ea typeface="Poppins"/>
              <a:cs typeface="Poppins"/>
              <a:sym typeface="Poppins"/>
            </a:endParaRPr>
          </a:p>
        </p:txBody>
      </p:sp>
      <p:sp>
        <p:nvSpPr>
          <p:cNvPr id="1488" name="Google Shape;1488;p148"/>
          <p:cNvSpPr txBox="1"/>
          <p:nvPr/>
        </p:nvSpPr>
        <p:spPr>
          <a:xfrm>
            <a:off x="7793094" y="5330713"/>
            <a:ext cx="1612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Caleb Mok</a:t>
            </a:r>
            <a:endParaRPr sz="1600">
              <a:solidFill>
                <a:schemeClr val="dk1"/>
              </a:solidFill>
              <a:latin typeface="Poppins"/>
              <a:ea typeface="Poppins"/>
              <a:cs typeface="Poppins"/>
              <a:sym typeface="Poppins"/>
            </a:endParaRPr>
          </a:p>
        </p:txBody>
      </p:sp>
      <p:sp>
        <p:nvSpPr>
          <p:cNvPr id="1489" name="Google Shape;1489;p148"/>
          <p:cNvSpPr txBox="1"/>
          <p:nvPr/>
        </p:nvSpPr>
        <p:spPr>
          <a:xfrm>
            <a:off x="10110425" y="5330713"/>
            <a:ext cx="18786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Matthew Manuel</a:t>
            </a:r>
            <a:endParaRPr sz="1600">
              <a:solidFill>
                <a:schemeClr val="dk1"/>
              </a:solidFill>
              <a:latin typeface="Poppins"/>
              <a:ea typeface="Poppins"/>
              <a:cs typeface="Poppins"/>
              <a:sym typeface="Poppins"/>
            </a:endParaRPr>
          </a:p>
        </p:txBody>
      </p:sp>
      <p:pic>
        <p:nvPicPr>
          <p:cNvPr id="1490" name="Google Shape;1490;p148"/>
          <p:cNvPicPr preferRelativeResize="0"/>
          <p:nvPr/>
        </p:nvPicPr>
        <p:blipFill rotWithShape="1">
          <a:blip r:embed="rId4">
            <a:alphaModFix/>
          </a:blip>
          <a:srcRect b="0" l="15277" r="9313" t="15139"/>
          <a:stretch/>
        </p:blipFill>
        <p:spPr>
          <a:xfrm>
            <a:off x="5029974" y="2124387"/>
            <a:ext cx="1973825" cy="2961475"/>
          </a:xfrm>
          <a:prstGeom prst="rect">
            <a:avLst/>
          </a:prstGeom>
          <a:noFill/>
          <a:ln>
            <a:noFill/>
          </a:ln>
        </p:spPr>
      </p:pic>
      <p:pic>
        <p:nvPicPr>
          <p:cNvPr id="1491" name="Google Shape;1491;p148" title="DSC02290_Original.JPG"/>
          <p:cNvPicPr preferRelativeResize="0"/>
          <p:nvPr/>
        </p:nvPicPr>
        <p:blipFill rotWithShape="1">
          <a:blip r:embed="rId5">
            <a:alphaModFix/>
          </a:blip>
          <a:srcRect b="40255" l="29659" r="41896" t="24699"/>
          <a:stretch/>
        </p:blipFill>
        <p:spPr>
          <a:xfrm>
            <a:off x="7261125" y="2124388"/>
            <a:ext cx="2074074" cy="2961475"/>
          </a:xfrm>
          <a:prstGeom prst="rect">
            <a:avLst/>
          </a:prstGeom>
          <a:noFill/>
          <a:ln>
            <a:noFill/>
          </a:ln>
        </p:spPr>
      </p:pic>
      <p:pic>
        <p:nvPicPr>
          <p:cNvPr id="1492" name="Google Shape;1492;p148"/>
          <p:cNvPicPr preferRelativeResize="0"/>
          <p:nvPr/>
        </p:nvPicPr>
        <p:blipFill rotWithShape="1">
          <a:blip r:embed="rId6">
            <a:alphaModFix/>
          </a:blip>
          <a:srcRect b="28057" l="17092" r="13540" t="26601"/>
          <a:stretch/>
        </p:blipFill>
        <p:spPr>
          <a:xfrm>
            <a:off x="9676225" y="2097100"/>
            <a:ext cx="2132058" cy="3016050"/>
          </a:xfrm>
          <a:prstGeom prst="rect">
            <a:avLst/>
          </a:prstGeom>
          <a:noFill/>
          <a:ln>
            <a:noFill/>
          </a:ln>
        </p:spPr>
      </p:pic>
      <p:pic>
        <p:nvPicPr>
          <p:cNvPr id="1493" name="Google Shape;1493;p148"/>
          <p:cNvPicPr preferRelativeResize="0"/>
          <p:nvPr/>
        </p:nvPicPr>
        <p:blipFill rotWithShape="1">
          <a:blip r:embed="rId7">
            <a:alphaModFix/>
          </a:blip>
          <a:srcRect b="69915" l="42021" r="37898" t="7488"/>
          <a:stretch/>
        </p:blipFill>
        <p:spPr>
          <a:xfrm>
            <a:off x="2688663" y="2097100"/>
            <a:ext cx="2010202" cy="3016049"/>
          </a:xfrm>
          <a:prstGeom prst="rect">
            <a:avLst/>
          </a:prstGeom>
          <a:noFill/>
          <a:ln>
            <a:noFill/>
          </a:ln>
        </p:spPr>
      </p:pic>
      <p:pic>
        <p:nvPicPr>
          <p:cNvPr id="1494" name="Google Shape;1494;p148"/>
          <p:cNvPicPr preferRelativeResize="0"/>
          <p:nvPr/>
        </p:nvPicPr>
        <p:blipFill rotWithShape="1">
          <a:blip r:embed="rId8">
            <a:alphaModFix/>
          </a:blip>
          <a:srcRect b="38809" l="65708" r="0" t="9739"/>
          <a:stretch/>
        </p:blipFill>
        <p:spPr>
          <a:xfrm>
            <a:off x="2688651" y="2097075"/>
            <a:ext cx="2010201" cy="3016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pic>
        <p:nvPicPr>
          <p:cNvPr id="1726" name="Google Shape;1726;p166"/>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727" name="Google Shape;1727;p166"/>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a:t>
            </a:r>
            <a:endParaRPr sz="1800">
              <a:solidFill>
                <a:schemeClr val="accent3"/>
              </a:solidFill>
              <a:latin typeface="Poppins"/>
              <a:ea typeface="Poppins"/>
              <a:cs typeface="Poppins"/>
              <a:sym typeface="Poppins"/>
            </a:endParaRPr>
          </a:p>
        </p:txBody>
      </p:sp>
      <p:sp>
        <p:nvSpPr>
          <p:cNvPr id="1728" name="Google Shape;1728;p16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PROJECT PROCESS AND MILESTONES</a:t>
            </a:r>
            <a:endParaRPr/>
          </a:p>
        </p:txBody>
      </p:sp>
      <p:sp>
        <p:nvSpPr>
          <p:cNvPr id="1729" name="Google Shape;1729;p166"/>
          <p:cNvSpPr txBox="1"/>
          <p:nvPr>
            <p:ph type="title"/>
          </p:nvPr>
        </p:nvSpPr>
        <p:spPr>
          <a:xfrm>
            <a:off x="838200" y="871775"/>
            <a:ext cx="6429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0" lang="en-US" sz="3200"/>
              <a:t>GANTT CHART</a:t>
            </a:r>
            <a:endParaRPr b="0" sz="3200"/>
          </a:p>
        </p:txBody>
      </p:sp>
      <p:pic>
        <p:nvPicPr>
          <p:cNvPr id="1730" name="Google Shape;1730;p166"/>
          <p:cNvPicPr preferRelativeResize="0"/>
          <p:nvPr/>
        </p:nvPicPr>
        <p:blipFill>
          <a:blip r:embed="rId4">
            <a:alphaModFix/>
          </a:blip>
          <a:stretch>
            <a:fillRect/>
          </a:stretch>
        </p:blipFill>
        <p:spPr>
          <a:xfrm>
            <a:off x="-4730050" y="-740675"/>
            <a:ext cx="4476847" cy="7598675"/>
          </a:xfrm>
          <a:prstGeom prst="rect">
            <a:avLst/>
          </a:prstGeom>
          <a:noFill/>
          <a:ln>
            <a:noFill/>
          </a:ln>
        </p:spPr>
      </p:pic>
      <p:pic>
        <p:nvPicPr>
          <p:cNvPr id="1731" name="Google Shape;1731;p166"/>
          <p:cNvPicPr preferRelativeResize="0"/>
          <p:nvPr/>
        </p:nvPicPr>
        <p:blipFill>
          <a:blip r:embed="rId5">
            <a:alphaModFix/>
          </a:blip>
          <a:stretch>
            <a:fillRect/>
          </a:stretch>
        </p:blipFill>
        <p:spPr>
          <a:xfrm>
            <a:off x="1605175" y="1739363"/>
            <a:ext cx="7960015" cy="3792175"/>
          </a:xfrm>
          <a:prstGeom prst="rect">
            <a:avLst/>
          </a:prstGeom>
          <a:noFill/>
          <a:ln>
            <a:noFill/>
          </a:ln>
        </p:spPr>
      </p:pic>
      <p:pic>
        <p:nvPicPr>
          <p:cNvPr id="1732" name="Google Shape;1732;p166"/>
          <p:cNvPicPr preferRelativeResize="0"/>
          <p:nvPr/>
        </p:nvPicPr>
        <p:blipFill>
          <a:blip r:embed="rId6">
            <a:alphaModFix/>
          </a:blip>
          <a:stretch>
            <a:fillRect/>
          </a:stretch>
        </p:blipFill>
        <p:spPr>
          <a:xfrm>
            <a:off x="1564050" y="5531537"/>
            <a:ext cx="7902125" cy="80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6" name="Shape 1736"/>
        <p:cNvGrpSpPr/>
        <p:nvPr/>
      </p:nvGrpSpPr>
      <p:grpSpPr>
        <a:xfrm>
          <a:off x="0" y="0"/>
          <a:ext cx="0" cy="0"/>
          <a:chOff x="0" y="0"/>
          <a:chExt cx="0" cy="0"/>
        </a:xfrm>
      </p:grpSpPr>
      <p:pic>
        <p:nvPicPr>
          <p:cNvPr id="1737" name="Google Shape;1737;p167"/>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738" name="Google Shape;1738;p167"/>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a:t>
            </a:r>
            <a:endParaRPr sz="1800">
              <a:solidFill>
                <a:schemeClr val="accent3"/>
              </a:solidFill>
              <a:latin typeface="Poppins"/>
              <a:ea typeface="Poppins"/>
              <a:cs typeface="Poppins"/>
              <a:sym typeface="Poppins"/>
            </a:endParaRPr>
          </a:p>
        </p:txBody>
      </p:sp>
      <p:sp>
        <p:nvSpPr>
          <p:cNvPr id="1739" name="Google Shape;1739;p16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PROJECT PROCESS AND MILESTONES</a:t>
            </a:r>
            <a:endParaRPr/>
          </a:p>
        </p:txBody>
      </p:sp>
      <p:sp>
        <p:nvSpPr>
          <p:cNvPr id="1740" name="Google Shape;1740;p167"/>
          <p:cNvSpPr txBox="1"/>
          <p:nvPr>
            <p:ph type="title"/>
          </p:nvPr>
        </p:nvSpPr>
        <p:spPr>
          <a:xfrm>
            <a:off x="838200" y="871775"/>
            <a:ext cx="6429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0" lang="en-US" sz="3200"/>
              <a:t>GANTT CHART</a:t>
            </a:r>
            <a:endParaRPr b="0" sz="3200"/>
          </a:p>
        </p:txBody>
      </p:sp>
      <p:pic>
        <p:nvPicPr>
          <p:cNvPr id="1741" name="Google Shape;1741;p167"/>
          <p:cNvPicPr preferRelativeResize="0"/>
          <p:nvPr/>
        </p:nvPicPr>
        <p:blipFill>
          <a:blip r:embed="rId4">
            <a:alphaModFix/>
          </a:blip>
          <a:stretch>
            <a:fillRect/>
          </a:stretch>
        </p:blipFill>
        <p:spPr>
          <a:xfrm>
            <a:off x="-4730050" y="-740675"/>
            <a:ext cx="4476847" cy="7598675"/>
          </a:xfrm>
          <a:prstGeom prst="rect">
            <a:avLst/>
          </a:prstGeom>
          <a:noFill/>
          <a:ln>
            <a:noFill/>
          </a:ln>
        </p:spPr>
      </p:pic>
      <p:pic>
        <p:nvPicPr>
          <p:cNvPr id="1742" name="Google Shape;1742;p167"/>
          <p:cNvPicPr preferRelativeResize="0"/>
          <p:nvPr/>
        </p:nvPicPr>
        <p:blipFill>
          <a:blip r:embed="rId5">
            <a:alphaModFix/>
          </a:blip>
          <a:stretch>
            <a:fillRect/>
          </a:stretch>
        </p:blipFill>
        <p:spPr>
          <a:xfrm>
            <a:off x="152400" y="2385725"/>
            <a:ext cx="11887202" cy="17231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pic>
        <p:nvPicPr>
          <p:cNvPr id="1747" name="Google Shape;1747;p168"/>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748" name="Google Shape;1748;p168"/>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a:t>
            </a:r>
            <a:endParaRPr sz="1800">
              <a:solidFill>
                <a:schemeClr val="accent3"/>
              </a:solidFill>
              <a:latin typeface="Poppins"/>
              <a:ea typeface="Poppins"/>
              <a:cs typeface="Poppins"/>
              <a:sym typeface="Poppins"/>
            </a:endParaRPr>
          </a:p>
        </p:txBody>
      </p:sp>
      <p:sp>
        <p:nvSpPr>
          <p:cNvPr id="1749" name="Google Shape;1749;p16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PROJECT PROCESS AND MILESTONES</a:t>
            </a:r>
            <a:endParaRPr/>
          </a:p>
        </p:txBody>
      </p:sp>
      <p:sp>
        <p:nvSpPr>
          <p:cNvPr id="1750" name="Google Shape;1750;p168"/>
          <p:cNvSpPr txBox="1"/>
          <p:nvPr>
            <p:ph type="title"/>
          </p:nvPr>
        </p:nvSpPr>
        <p:spPr>
          <a:xfrm>
            <a:off x="838200" y="871775"/>
            <a:ext cx="6429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0" lang="en-US" sz="3200"/>
              <a:t>GANTT CHART</a:t>
            </a:r>
            <a:endParaRPr b="0" sz="3200"/>
          </a:p>
        </p:txBody>
      </p:sp>
      <p:pic>
        <p:nvPicPr>
          <p:cNvPr id="1751" name="Google Shape;1751;p168"/>
          <p:cNvPicPr preferRelativeResize="0"/>
          <p:nvPr/>
        </p:nvPicPr>
        <p:blipFill>
          <a:blip r:embed="rId4">
            <a:alphaModFix/>
          </a:blip>
          <a:stretch>
            <a:fillRect/>
          </a:stretch>
        </p:blipFill>
        <p:spPr>
          <a:xfrm>
            <a:off x="-4730050" y="-740675"/>
            <a:ext cx="4476847" cy="7598675"/>
          </a:xfrm>
          <a:prstGeom prst="rect">
            <a:avLst/>
          </a:prstGeom>
          <a:noFill/>
          <a:ln>
            <a:noFill/>
          </a:ln>
        </p:spPr>
      </p:pic>
      <p:pic>
        <p:nvPicPr>
          <p:cNvPr id="1752" name="Google Shape;1752;p168" title="Screenshot 2025-10-21 210616.png"/>
          <p:cNvPicPr preferRelativeResize="0"/>
          <p:nvPr/>
        </p:nvPicPr>
        <p:blipFill>
          <a:blip r:embed="rId5">
            <a:alphaModFix/>
          </a:blip>
          <a:stretch>
            <a:fillRect/>
          </a:stretch>
        </p:blipFill>
        <p:spPr>
          <a:xfrm>
            <a:off x="304800" y="2197475"/>
            <a:ext cx="11887199" cy="3300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pic>
        <p:nvPicPr>
          <p:cNvPr id="1757" name="Google Shape;1757;p169"/>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758" name="Google Shape;1758;p169"/>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a:t>
            </a:r>
            <a:endParaRPr sz="1800">
              <a:solidFill>
                <a:schemeClr val="accent3"/>
              </a:solidFill>
              <a:latin typeface="Poppins"/>
              <a:ea typeface="Poppins"/>
              <a:cs typeface="Poppins"/>
              <a:sym typeface="Poppins"/>
            </a:endParaRPr>
          </a:p>
        </p:txBody>
      </p:sp>
      <p:sp>
        <p:nvSpPr>
          <p:cNvPr id="1759" name="Google Shape;1759;p1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PROJECT PROCESS AND MILESTONES</a:t>
            </a:r>
            <a:endParaRPr/>
          </a:p>
        </p:txBody>
      </p:sp>
      <p:sp>
        <p:nvSpPr>
          <p:cNvPr id="1760" name="Google Shape;1760;p169"/>
          <p:cNvSpPr txBox="1"/>
          <p:nvPr>
            <p:ph type="title"/>
          </p:nvPr>
        </p:nvSpPr>
        <p:spPr>
          <a:xfrm>
            <a:off x="838200" y="871775"/>
            <a:ext cx="6429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b="0" lang="en-US" sz="3200"/>
              <a:t>GANTT CHART</a:t>
            </a:r>
            <a:endParaRPr b="0" sz="3200"/>
          </a:p>
        </p:txBody>
      </p:sp>
      <p:pic>
        <p:nvPicPr>
          <p:cNvPr id="1761" name="Google Shape;1761;p169"/>
          <p:cNvPicPr preferRelativeResize="0"/>
          <p:nvPr/>
        </p:nvPicPr>
        <p:blipFill>
          <a:blip r:embed="rId4">
            <a:alphaModFix/>
          </a:blip>
          <a:stretch>
            <a:fillRect/>
          </a:stretch>
        </p:blipFill>
        <p:spPr>
          <a:xfrm>
            <a:off x="-4730050" y="-740675"/>
            <a:ext cx="4476847" cy="7598675"/>
          </a:xfrm>
          <a:prstGeom prst="rect">
            <a:avLst/>
          </a:prstGeom>
          <a:noFill/>
          <a:ln>
            <a:noFill/>
          </a:ln>
        </p:spPr>
      </p:pic>
      <p:pic>
        <p:nvPicPr>
          <p:cNvPr id="1762" name="Google Shape;1762;p169"/>
          <p:cNvPicPr preferRelativeResize="0"/>
          <p:nvPr/>
        </p:nvPicPr>
        <p:blipFill>
          <a:blip r:embed="rId5">
            <a:alphaModFix/>
          </a:blip>
          <a:stretch>
            <a:fillRect/>
          </a:stretch>
        </p:blipFill>
        <p:spPr>
          <a:xfrm>
            <a:off x="152400" y="2059175"/>
            <a:ext cx="11887201" cy="367435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6" name="Shape 1766"/>
        <p:cNvGrpSpPr/>
        <p:nvPr/>
      </p:nvGrpSpPr>
      <p:grpSpPr>
        <a:xfrm>
          <a:off x="0" y="0"/>
          <a:ext cx="0" cy="0"/>
          <a:chOff x="0" y="0"/>
          <a:chExt cx="0" cy="0"/>
        </a:xfrm>
      </p:grpSpPr>
      <p:sp>
        <p:nvSpPr>
          <p:cNvPr id="1767" name="Google Shape;1767;p170"/>
          <p:cNvSpPr txBox="1"/>
          <p:nvPr>
            <p:ph type="title"/>
          </p:nvPr>
        </p:nvSpPr>
        <p:spPr>
          <a:xfrm>
            <a:off x="443663" y="31733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NEXT STEPS</a:t>
            </a:r>
            <a:endParaRPr/>
          </a:p>
        </p:txBody>
      </p:sp>
      <p:pic>
        <p:nvPicPr>
          <p:cNvPr id="1768" name="Google Shape;1768;p170"/>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769" name="Google Shape;1769;p170"/>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a:t>
            </a:r>
            <a:endParaRPr sz="1800">
              <a:solidFill>
                <a:schemeClr val="accent3"/>
              </a:solidFill>
              <a:latin typeface="Poppins"/>
              <a:ea typeface="Poppins"/>
              <a:cs typeface="Poppins"/>
              <a:sym typeface="Poppins"/>
            </a:endParaRPr>
          </a:p>
        </p:txBody>
      </p:sp>
      <p:pic>
        <p:nvPicPr>
          <p:cNvPr id="1770" name="Google Shape;1770;p170"/>
          <p:cNvPicPr preferRelativeResize="0"/>
          <p:nvPr/>
        </p:nvPicPr>
        <p:blipFill>
          <a:blip r:embed="rId4">
            <a:alphaModFix/>
          </a:blip>
          <a:stretch>
            <a:fillRect/>
          </a:stretch>
        </p:blipFill>
        <p:spPr>
          <a:xfrm>
            <a:off x="12533175" y="1472300"/>
            <a:ext cx="5416101" cy="3738125"/>
          </a:xfrm>
          <a:prstGeom prst="rect">
            <a:avLst/>
          </a:prstGeom>
          <a:noFill/>
          <a:ln>
            <a:noFill/>
          </a:ln>
        </p:spPr>
      </p:pic>
      <p:pic>
        <p:nvPicPr>
          <p:cNvPr id="1771" name="Google Shape;1771;p170"/>
          <p:cNvPicPr preferRelativeResize="0"/>
          <p:nvPr/>
        </p:nvPicPr>
        <p:blipFill>
          <a:blip r:embed="rId5">
            <a:alphaModFix/>
          </a:blip>
          <a:stretch>
            <a:fillRect/>
          </a:stretch>
        </p:blipFill>
        <p:spPr>
          <a:xfrm>
            <a:off x="18008475" y="1472300"/>
            <a:ext cx="5617200" cy="3913409"/>
          </a:xfrm>
          <a:prstGeom prst="rect">
            <a:avLst/>
          </a:prstGeom>
          <a:noFill/>
          <a:ln>
            <a:noFill/>
          </a:ln>
        </p:spPr>
      </p:pic>
      <p:sp>
        <p:nvSpPr>
          <p:cNvPr id="1772" name="Google Shape;1772;p170"/>
          <p:cNvSpPr txBox="1"/>
          <p:nvPr/>
        </p:nvSpPr>
        <p:spPr>
          <a:xfrm>
            <a:off x="357325" y="1199900"/>
            <a:ext cx="7371300" cy="418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2000">
                <a:solidFill>
                  <a:schemeClr val="dk1"/>
                </a:solidFill>
                <a:latin typeface="Poppins"/>
                <a:ea typeface="Poppins"/>
                <a:cs typeface="Poppins"/>
                <a:sym typeface="Poppins"/>
              </a:rPr>
              <a:t>Remaining Steps of Project:</a:t>
            </a:r>
            <a:endParaRPr b="1"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Fill heatsink assembly with water</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Solder control panel</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CAD + assemble shell of control panel</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Final wiring (Drilling holes where necessary)</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Continue development of code to implement all features</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Cut the aluminum and install the return vent</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Use PGE Power recorder to evaluate performance</a:t>
            </a:r>
            <a:endParaRPr sz="2000">
              <a:solidFill>
                <a:schemeClr val="dk1"/>
              </a:solidFill>
              <a:latin typeface="Poppins"/>
              <a:ea typeface="Poppins"/>
              <a:cs typeface="Poppins"/>
              <a:sym typeface="Poppins"/>
            </a:endParaRPr>
          </a:p>
        </p:txBody>
      </p:sp>
      <p:pic>
        <p:nvPicPr>
          <p:cNvPr id="1773" name="Google Shape;1773;p170"/>
          <p:cNvPicPr preferRelativeResize="0"/>
          <p:nvPr/>
        </p:nvPicPr>
        <p:blipFill rotWithShape="1">
          <a:blip r:embed="rId6">
            <a:alphaModFix/>
          </a:blip>
          <a:srcRect b="4223" l="0" r="0" t="13930"/>
          <a:stretch/>
        </p:blipFill>
        <p:spPr>
          <a:xfrm>
            <a:off x="7861275" y="1189550"/>
            <a:ext cx="4108774" cy="44789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71"/>
          <p:cNvSpPr/>
          <p:nvPr/>
        </p:nvSpPr>
        <p:spPr>
          <a:xfrm>
            <a:off x="426900" y="1163650"/>
            <a:ext cx="3902700" cy="243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779" name="Google Shape;1779;p171"/>
          <p:cNvSpPr txBox="1"/>
          <p:nvPr>
            <p:ph type="title"/>
          </p:nvPr>
        </p:nvSpPr>
        <p:spPr>
          <a:xfrm>
            <a:off x="1246875" y="126861"/>
            <a:ext cx="102720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THANK YOU FOR YOUR ATTENTION!</a:t>
            </a:r>
            <a:endParaRPr/>
          </a:p>
        </p:txBody>
      </p:sp>
      <p:pic>
        <p:nvPicPr>
          <p:cNvPr id="1780" name="Google Shape;1780;p171"/>
          <p:cNvPicPr preferRelativeResize="0"/>
          <p:nvPr/>
        </p:nvPicPr>
        <p:blipFill>
          <a:blip r:embed="rId3">
            <a:alphaModFix/>
          </a:blip>
          <a:stretch>
            <a:fillRect/>
          </a:stretch>
        </p:blipFill>
        <p:spPr>
          <a:xfrm>
            <a:off x="4200098" y="1793574"/>
            <a:ext cx="3337300" cy="4119201"/>
          </a:xfrm>
          <a:prstGeom prst="rect">
            <a:avLst/>
          </a:prstGeom>
          <a:noFill/>
          <a:ln>
            <a:noFill/>
          </a:ln>
        </p:spPr>
      </p:pic>
      <p:pic>
        <p:nvPicPr>
          <p:cNvPr id="1781" name="Google Shape;1781;p171"/>
          <p:cNvPicPr preferRelativeResize="0"/>
          <p:nvPr/>
        </p:nvPicPr>
        <p:blipFill rotWithShape="1">
          <a:blip r:embed="rId4">
            <a:alphaModFix/>
          </a:blip>
          <a:srcRect b="9304" l="0" r="1951" t="6036"/>
          <a:stretch/>
        </p:blipFill>
        <p:spPr>
          <a:xfrm rot="10800000">
            <a:off x="556047" y="4329288"/>
            <a:ext cx="3208151" cy="2080350"/>
          </a:xfrm>
          <a:prstGeom prst="rect">
            <a:avLst/>
          </a:prstGeom>
          <a:noFill/>
          <a:ln>
            <a:noFill/>
          </a:ln>
        </p:spPr>
      </p:pic>
      <p:pic>
        <p:nvPicPr>
          <p:cNvPr id="1782" name="Google Shape;1782;p171"/>
          <p:cNvPicPr preferRelativeResize="0"/>
          <p:nvPr/>
        </p:nvPicPr>
        <p:blipFill rotWithShape="1">
          <a:blip r:embed="rId5">
            <a:alphaModFix/>
          </a:blip>
          <a:srcRect b="0" l="-6523" r="-6534" t="0"/>
          <a:stretch/>
        </p:blipFill>
        <p:spPr>
          <a:xfrm>
            <a:off x="290825" y="1284600"/>
            <a:ext cx="3909278" cy="2436901"/>
          </a:xfrm>
          <a:prstGeom prst="rect">
            <a:avLst/>
          </a:prstGeom>
          <a:noFill/>
          <a:ln cap="flat" cmpd="sng" w="28575">
            <a:solidFill>
              <a:schemeClr val="dk2"/>
            </a:solidFill>
            <a:prstDash val="solid"/>
            <a:round/>
            <a:headEnd len="sm" w="sm" type="none"/>
            <a:tailEnd len="sm" w="sm" type="none"/>
          </a:ln>
        </p:spPr>
      </p:pic>
      <p:pic>
        <p:nvPicPr>
          <p:cNvPr id="1783" name="Google Shape;1783;p171" title="IMG_5562.HEIC"/>
          <p:cNvPicPr preferRelativeResize="0"/>
          <p:nvPr/>
        </p:nvPicPr>
        <p:blipFill rotWithShape="1">
          <a:blip r:embed="rId6">
            <a:alphaModFix/>
          </a:blip>
          <a:srcRect b="24879" l="0" r="0" t="0"/>
          <a:stretch/>
        </p:blipFill>
        <p:spPr>
          <a:xfrm>
            <a:off x="8130975" y="2951400"/>
            <a:ext cx="2956723" cy="2961377"/>
          </a:xfrm>
          <a:prstGeom prst="rect">
            <a:avLst/>
          </a:prstGeom>
          <a:noFill/>
          <a:ln>
            <a:noFill/>
          </a:ln>
        </p:spPr>
      </p:pic>
      <p:pic>
        <p:nvPicPr>
          <p:cNvPr id="1784" name="Google Shape;1784;p171"/>
          <p:cNvPicPr preferRelativeResize="0"/>
          <p:nvPr/>
        </p:nvPicPr>
        <p:blipFill rotWithShape="1">
          <a:blip r:embed="rId7">
            <a:alphaModFix/>
          </a:blip>
          <a:srcRect b="18727" l="1259" r="1831" t="22693"/>
          <a:stretch/>
        </p:blipFill>
        <p:spPr>
          <a:xfrm>
            <a:off x="7620400" y="955675"/>
            <a:ext cx="3569149" cy="16177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172"/>
          <p:cNvSpPr txBox="1"/>
          <p:nvPr>
            <p:ph type="title"/>
          </p:nvPr>
        </p:nvSpPr>
        <p:spPr>
          <a:xfrm>
            <a:off x="2623950" y="2793475"/>
            <a:ext cx="6944100" cy="1391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7200"/>
              <a:t>QUESTIONS?</a:t>
            </a:r>
            <a:endParaRPr sz="7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pic>
        <p:nvPicPr>
          <p:cNvPr id="1499" name="Google Shape;1499;p149"/>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500" name="Google Shape;1500;p149"/>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Kalino</a:t>
            </a:r>
            <a:endParaRPr sz="1800">
              <a:solidFill>
                <a:schemeClr val="accent3"/>
              </a:solidFill>
              <a:latin typeface="Poppins"/>
              <a:ea typeface="Poppins"/>
              <a:cs typeface="Poppins"/>
              <a:sym typeface="Poppins"/>
            </a:endParaRPr>
          </a:p>
        </p:txBody>
      </p:sp>
      <p:sp>
        <p:nvSpPr>
          <p:cNvPr id="1501" name="Google Shape;1501;p149"/>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OBJECTIVE/PURPOSE</a:t>
            </a:r>
            <a:endParaRPr/>
          </a:p>
        </p:txBody>
      </p:sp>
      <p:sp>
        <p:nvSpPr>
          <p:cNvPr id="1502" name="Google Shape;1502;p149"/>
          <p:cNvSpPr txBox="1"/>
          <p:nvPr/>
        </p:nvSpPr>
        <p:spPr>
          <a:xfrm>
            <a:off x="730796" y="1472200"/>
            <a:ext cx="9857100" cy="3972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Goal is to retrofit an existing mini-fridge to use passive cooling during peak utility rates</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Thermal storage will be used to create passive cooling</a:t>
            </a:r>
            <a:endParaRPr sz="20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p:txBody>
      </p:sp>
      <p:pic>
        <p:nvPicPr>
          <p:cNvPr id="1503" name="Google Shape;1503;p149"/>
          <p:cNvPicPr preferRelativeResize="0"/>
          <p:nvPr/>
        </p:nvPicPr>
        <p:blipFill>
          <a:blip r:embed="rId4">
            <a:alphaModFix/>
          </a:blip>
          <a:stretch>
            <a:fillRect/>
          </a:stretch>
        </p:blipFill>
        <p:spPr>
          <a:xfrm>
            <a:off x="860037" y="2882525"/>
            <a:ext cx="3772064" cy="2922500"/>
          </a:xfrm>
          <a:prstGeom prst="rect">
            <a:avLst/>
          </a:prstGeom>
          <a:noFill/>
          <a:ln cap="flat" cmpd="sng" w="19050">
            <a:solidFill>
              <a:schemeClr val="dk2"/>
            </a:solidFill>
            <a:prstDash val="solid"/>
            <a:round/>
            <a:headEnd len="sm" w="sm" type="none"/>
            <a:tailEnd len="sm" w="sm" type="none"/>
          </a:ln>
        </p:spPr>
      </p:pic>
      <p:grpSp>
        <p:nvGrpSpPr>
          <p:cNvPr id="1504" name="Google Shape;1504;p149"/>
          <p:cNvGrpSpPr/>
          <p:nvPr/>
        </p:nvGrpSpPr>
        <p:grpSpPr>
          <a:xfrm>
            <a:off x="4807514" y="3155513"/>
            <a:ext cx="3003802" cy="2376513"/>
            <a:chOff x="655075" y="2770250"/>
            <a:chExt cx="3824550" cy="2954025"/>
          </a:xfrm>
        </p:grpSpPr>
        <p:pic>
          <p:nvPicPr>
            <p:cNvPr id="1505" name="Google Shape;1505;p149"/>
            <p:cNvPicPr preferRelativeResize="0"/>
            <p:nvPr/>
          </p:nvPicPr>
          <p:blipFill rotWithShape="1">
            <a:blip r:embed="rId5">
              <a:alphaModFix/>
            </a:blip>
            <a:srcRect b="6794" l="17641" r="18046" t="0"/>
            <a:stretch/>
          </p:blipFill>
          <p:spPr>
            <a:xfrm>
              <a:off x="655075" y="2830175"/>
              <a:ext cx="3550849" cy="2894100"/>
            </a:xfrm>
            <a:prstGeom prst="rect">
              <a:avLst/>
            </a:prstGeom>
            <a:noFill/>
            <a:ln cap="flat" cmpd="sng" w="8050">
              <a:solidFill>
                <a:schemeClr val="dk2"/>
              </a:solidFill>
              <a:prstDash val="solid"/>
              <a:round/>
              <a:headEnd len="sm" w="sm" type="none"/>
              <a:tailEnd len="sm" w="sm" type="none"/>
            </a:ln>
          </p:spPr>
        </p:pic>
        <p:sp>
          <p:nvSpPr>
            <p:cNvPr id="1506" name="Google Shape;1506;p149"/>
            <p:cNvSpPr txBox="1"/>
            <p:nvPr/>
          </p:nvSpPr>
          <p:spPr>
            <a:xfrm>
              <a:off x="1012525" y="2770250"/>
              <a:ext cx="3467100" cy="391500"/>
            </a:xfrm>
            <a:prstGeom prst="rect">
              <a:avLst/>
            </a:prstGeom>
            <a:noFill/>
            <a:ln>
              <a:noFill/>
            </a:ln>
          </p:spPr>
          <p:txBody>
            <a:bodyPr anchorCtr="0" anchor="t" bIns="77300" lIns="77300" spcFirstLastPara="1" rIns="77300" wrap="square" tIns="77300">
              <a:noAutofit/>
            </a:bodyPr>
            <a:lstStyle/>
            <a:p>
              <a:pPr indent="0" lvl="0" marL="0" rtl="0" algn="l">
                <a:spcBef>
                  <a:spcPts val="0"/>
                </a:spcBef>
                <a:spcAft>
                  <a:spcPts val="0"/>
                </a:spcAft>
                <a:buNone/>
              </a:pPr>
              <a:r>
                <a:rPr b="1" lang="en-US" sz="1183">
                  <a:solidFill>
                    <a:schemeClr val="dk2"/>
                  </a:solidFill>
                  <a:latin typeface="Poppins"/>
                  <a:ea typeface="Poppins"/>
                  <a:cs typeface="Poppins"/>
                  <a:sym typeface="Poppins"/>
                </a:rPr>
                <a:t>Active Refrigeration Cycle</a:t>
              </a:r>
              <a:endParaRPr b="1" sz="1183">
                <a:solidFill>
                  <a:schemeClr val="dk2"/>
                </a:solidFill>
                <a:latin typeface="Poppins"/>
                <a:ea typeface="Poppins"/>
                <a:cs typeface="Poppins"/>
                <a:sym typeface="Poppins"/>
              </a:endParaRPr>
            </a:p>
          </p:txBody>
        </p:sp>
      </p:grpSp>
      <p:sp>
        <p:nvSpPr>
          <p:cNvPr id="1507" name="Google Shape;1507;p149"/>
          <p:cNvSpPr/>
          <p:nvPr/>
        </p:nvSpPr>
        <p:spPr>
          <a:xfrm>
            <a:off x="7556485" y="3921825"/>
            <a:ext cx="1297500" cy="185400"/>
          </a:xfrm>
          <a:prstGeom prst="rightArrow">
            <a:avLst>
              <a:gd fmla="val 50000" name="adj1"/>
              <a:gd fmla="val 50000" name="adj2"/>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508" name="Google Shape;1508;p149"/>
          <p:cNvSpPr/>
          <p:nvPr/>
        </p:nvSpPr>
        <p:spPr>
          <a:xfrm flipH="1">
            <a:off x="7580637" y="4599000"/>
            <a:ext cx="1249200" cy="185400"/>
          </a:xfrm>
          <a:prstGeom prst="rightArrow">
            <a:avLst>
              <a:gd fmla="val 50000" name="adj1"/>
              <a:gd fmla="val 50000" name="adj2"/>
            </a:avLst>
          </a:prstGeom>
          <a:solidFill>
            <a:srgbClr val="E0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1509" name="Google Shape;1509;p149"/>
          <p:cNvGrpSpPr/>
          <p:nvPr/>
        </p:nvGrpSpPr>
        <p:grpSpPr>
          <a:xfrm>
            <a:off x="8829831" y="3155517"/>
            <a:ext cx="3050865" cy="2376513"/>
            <a:chOff x="6617388" y="2770250"/>
            <a:chExt cx="4050000" cy="2954025"/>
          </a:xfrm>
        </p:grpSpPr>
        <p:sp>
          <p:nvSpPr>
            <p:cNvPr id="1510" name="Google Shape;1510;p149"/>
            <p:cNvSpPr/>
            <p:nvPr/>
          </p:nvSpPr>
          <p:spPr>
            <a:xfrm>
              <a:off x="6617388" y="2830175"/>
              <a:ext cx="4050000" cy="2894100"/>
            </a:xfrm>
            <a:prstGeom prst="rect">
              <a:avLst/>
            </a:prstGeom>
            <a:solidFill>
              <a:schemeClr val="accent6"/>
            </a:solidFill>
            <a:ln cap="flat" cmpd="sng" w="8050">
              <a:solidFill>
                <a:schemeClr val="dk2"/>
              </a:solidFill>
              <a:prstDash val="solid"/>
              <a:round/>
              <a:headEnd len="sm" w="sm" type="none"/>
              <a:tailEnd len="sm" w="sm" type="none"/>
            </a:ln>
          </p:spPr>
          <p:txBody>
            <a:bodyPr anchorCtr="0" anchor="ctr" bIns="77300" lIns="77300" spcFirstLastPara="1" rIns="77300" wrap="square" tIns="77300">
              <a:noAutofit/>
            </a:bodyPr>
            <a:lstStyle/>
            <a:p>
              <a:pPr indent="0" lvl="0" marL="0" rtl="0" algn="ctr">
                <a:spcBef>
                  <a:spcPts val="0"/>
                </a:spcBef>
                <a:spcAft>
                  <a:spcPts val="0"/>
                </a:spcAft>
                <a:buNone/>
              </a:pPr>
              <a:r>
                <a:t/>
              </a:r>
              <a:endParaRPr sz="1183">
                <a:latin typeface="Poppins"/>
                <a:ea typeface="Poppins"/>
                <a:cs typeface="Poppins"/>
                <a:sym typeface="Poppins"/>
              </a:endParaRPr>
            </a:p>
          </p:txBody>
        </p:sp>
        <p:grpSp>
          <p:nvGrpSpPr>
            <p:cNvPr id="1511" name="Google Shape;1511;p149"/>
            <p:cNvGrpSpPr/>
            <p:nvPr/>
          </p:nvGrpSpPr>
          <p:grpSpPr>
            <a:xfrm>
              <a:off x="6673813" y="3087900"/>
              <a:ext cx="3651388" cy="2566601"/>
              <a:chOff x="6673763" y="2891825"/>
              <a:chExt cx="3651388" cy="2566601"/>
            </a:xfrm>
          </p:grpSpPr>
          <p:pic>
            <p:nvPicPr>
              <p:cNvPr id="1512" name="Google Shape;1512;p149"/>
              <p:cNvPicPr preferRelativeResize="0"/>
              <p:nvPr/>
            </p:nvPicPr>
            <p:blipFill>
              <a:blip r:embed="rId6">
                <a:alphaModFix/>
              </a:blip>
              <a:stretch>
                <a:fillRect/>
              </a:stretch>
            </p:blipFill>
            <p:spPr>
              <a:xfrm flipH="1">
                <a:off x="6673763" y="2891825"/>
                <a:ext cx="2658850" cy="2230325"/>
              </a:xfrm>
              <a:prstGeom prst="rect">
                <a:avLst/>
              </a:prstGeom>
              <a:noFill/>
              <a:ln>
                <a:noFill/>
              </a:ln>
            </p:spPr>
          </p:pic>
          <p:pic>
            <p:nvPicPr>
              <p:cNvPr id="1513" name="Google Shape;1513;p149"/>
              <p:cNvPicPr preferRelativeResize="0"/>
              <p:nvPr/>
            </p:nvPicPr>
            <p:blipFill rotWithShape="1">
              <a:blip r:embed="rId7">
                <a:alphaModFix/>
              </a:blip>
              <a:srcRect b="30184" l="12709" r="11233" t="22937"/>
              <a:stretch/>
            </p:blipFill>
            <p:spPr>
              <a:xfrm>
                <a:off x="8008500" y="3914625"/>
                <a:ext cx="2316651" cy="1543801"/>
              </a:xfrm>
              <a:prstGeom prst="rect">
                <a:avLst/>
              </a:prstGeom>
              <a:noFill/>
              <a:ln>
                <a:noFill/>
              </a:ln>
            </p:spPr>
          </p:pic>
        </p:grpSp>
        <p:sp>
          <p:nvSpPr>
            <p:cNvPr id="1514" name="Google Shape;1514;p149"/>
            <p:cNvSpPr txBox="1"/>
            <p:nvPr/>
          </p:nvSpPr>
          <p:spPr>
            <a:xfrm>
              <a:off x="7879550" y="2770250"/>
              <a:ext cx="2627100" cy="391500"/>
            </a:xfrm>
            <a:prstGeom prst="rect">
              <a:avLst/>
            </a:prstGeom>
            <a:noFill/>
            <a:ln>
              <a:noFill/>
            </a:ln>
          </p:spPr>
          <p:txBody>
            <a:bodyPr anchorCtr="0" anchor="t" bIns="77300" lIns="77300" spcFirstLastPara="1" rIns="77300" wrap="square" tIns="77300">
              <a:noAutofit/>
            </a:bodyPr>
            <a:lstStyle/>
            <a:p>
              <a:pPr indent="0" lvl="0" marL="0" rtl="0" algn="l">
                <a:spcBef>
                  <a:spcPts val="0"/>
                </a:spcBef>
                <a:spcAft>
                  <a:spcPts val="0"/>
                </a:spcAft>
                <a:buNone/>
              </a:pPr>
              <a:r>
                <a:rPr b="1" lang="en-US" sz="1268">
                  <a:solidFill>
                    <a:schemeClr val="dk2"/>
                  </a:solidFill>
                  <a:latin typeface="Poppins"/>
                  <a:ea typeface="Poppins"/>
                  <a:cs typeface="Poppins"/>
                  <a:sym typeface="Poppins"/>
                </a:rPr>
                <a:t>Passive cooling</a:t>
              </a:r>
              <a:endParaRPr b="1" sz="1268">
                <a:solidFill>
                  <a:schemeClr val="dk2"/>
                </a:solidFill>
                <a:latin typeface="Poppins"/>
                <a:ea typeface="Poppins"/>
                <a:cs typeface="Poppins"/>
                <a:sym typeface="Poppi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9999"/>
        </a:solidFill>
      </p:bgPr>
    </p:bg>
    <p:spTree>
      <p:nvGrpSpPr>
        <p:cNvPr id="1518" name="Shape 1518"/>
        <p:cNvGrpSpPr/>
        <p:nvPr/>
      </p:nvGrpSpPr>
      <p:grpSpPr>
        <a:xfrm>
          <a:off x="0" y="0"/>
          <a:ext cx="0" cy="0"/>
          <a:chOff x="0" y="0"/>
          <a:chExt cx="0" cy="0"/>
        </a:xfrm>
      </p:grpSpPr>
      <p:pic>
        <p:nvPicPr>
          <p:cNvPr id="1519" name="Google Shape;1519;p150"/>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520" name="Google Shape;1520;p150"/>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Matthew</a:t>
            </a:r>
            <a:endParaRPr sz="1800">
              <a:solidFill>
                <a:schemeClr val="accent3"/>
              </a:solidFill>
              <a:latin typeface="Poppins"/>
              <a:ea typeface="Poppins"/>
              <a:cs typeface="Poppins"/>
              <a:sym typeface="Poppins"/>
            </a:endParaRPr>
          </a:p>
        </p:txBody>
      </p:sp>
      <p:sp>
        <p:nvSpPr>
          <p:cNvPr id="1521" name="Google Shape;1521;p150"/>
          <p:cNvSpPr txBox="1"/>
          <p:nvPr>
            <p:ph type="title"/>
          </p:nvPr>
        </p:nvSpPr>
        <p:spPr>
          <a:xfrm>
            <a:off x="534575" y="835508"/>
            <a:ext cx="102720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US" sz="3200"/>
              <a:t>GROCERY LOAD</a:t>
            </a:r>
            <a:endParaRPr b="0" sz="3200"/>
          </a:p>
        </p:txBody>
      </p:sp>
      <p:pic>
        <p:nvPicPr>
          <p:cNvPr id="1522" name="Google Shape;1522;p150" title="Chart"/>
          <p:cNvPicPr preferRelativeResize="0"/>
          <p:nvPr/>
        </p:nvPicPr>
        <p:blipFill>
          <a:blip r:embed="rId4">
            <a:alphaModFix/>
          </a:blip>
          <a:stretch>
            <a:fillRect/>
          </a:stretch>
        </p:blipFill>
        <p:spPr>
          <a:xfrm>
            <a:off x="349850" y="1452588"/>
            <a:ext cx="6385744" cy="3952824"/>
          </a:xfrm>
          <a:prstGeom prst="rect">
            <a:avLst/>
          </a:prstGeom>
          <a:noFill/>
          <a:ln cap="flat" cmpd="sng" w="19050">
            <a:solidFill>
              <a:schemeClr val="dk2"/>
            </a:solidFill>
            <a:prstDash val="solid"/>
            <a:round/>
            <a:headEnd len="sm" w="sm" type="none"/>
            <a:tailEnd len="sm" w="sm" type="none"/>
          </a:ln>
        </p:spPr>
      </p:pic>
      <p:sp>
        <p:nvSpPr>
          <p:cNvPr id="1523" name="Google Shape;1523;p150"/>
          <p:cNvSpPr txBox="1"/>
          <p:nvPr/>
        </p:nvSpPr>
        <p:spPr>
          <a:xfrm>
            <a:off x="7054450" y="1573250"/>
            <a:ext cx="4364100" cy="11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2"/>
                </a:solidFill>
                <a:latin typeface="Poppins"/>
                <a:ea typeface="Poppins"/>
                <a:cs typeface="Poppins"/>
                <a:sym typeface="Poppins"/>
              </a:rPr>
              <a:t>During passive cooling period (5-8pm)</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Sum of load: 546 kJ</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Average load: 51 W</a:t>
            </a:r>
            <a:endParaRPr sz="1600">
              <a:solidFill>
                <a:schemeClr val="dk1"/>
              </a:solidFill>
              <a:latin typeface="Poppins"/>
              <a:ea typeface="Poppins"/>
              <a:cs typeface="Poppins"/>
              <a:sym typeface="Poppins"/>
            </a:endParaRPr>
          </a:p>
        </p:txBody>
      </p:sp>
      <p:sp>
        <p:nvSpPr>
          <p:cNvPr id="1524" name="Google Shape;1524;p150"/>
          <p:cNvSpPr txBox="1"/>
          <p:nvPr>
            <p:ph type="title"/>
          </p:nvPr>
        </p:nvSpPr>
        <p:spPr>
          <a:xfrm>
            <a:off x="647913" y="1719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DESIGN SPECIFICATIONS </a:t>
            </a:r>
            <a:endParaRPr/>
          </a:p>
        </p:txBody>
      </p:sp>
      <p:sp>
        <p:nvSpPr>
          <p:cNvPr id="1525" name="Google Shape;1525;p150"/>
          <p:cNvSpPr txBox="1"/>
          <p:nvPr/>
        </p:nvSpPr>
        <p:spPr>
          <a:xfrm>
            <a:off x="7058500" y="2522825"/>
            <a:ext cx="43560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2"/>
                </a:solidFill>
                <a:latin typeface="Poppins"/>
                <a:ea typeface="Poppins"/>
                <a:cs typeface="Poppins"/>
                <a:sym typeface="Poppins"/>
              </a:rPr>
              <a:t>Ice Required: </a:t>
            </a:r>
            <a:r>
              <a:rPr lang="en-US" sz="1600">
                <a:solidFill>
                  <a:schemeClr val="dk1"/>
                </a:solidFill>
                <a:latin typeface="Poppins"/>
                <a:ea typeface="Poppins"/>
                <a:cs typeface="Poppins"/>
                <a:sym typeface="Poppins"/>
              </a:rPr>
              <a:t>1.63 kg / 0.0018 m</a:t>
            </a:r>
            <a:r>
              <a:rPr baseline="30000" lang="en-US" sz="1600">
                <a:solidFill>
                  <a:schemeClr val="dk1"/>
                </a:solidFill>
                <a:latin typeface="Poppins"/>
                <a:ea typeface="Poppins"/>
                <a:cs typeface="Poppins"/>
                <a:sym typeface="Poppins"/>
              </a:rPr>
              <a:t>3</a:t>
            </a:r>
            <a:r>
              <a:rPr lang="en-US" sz="1600">
                <a:solidFill>
                  <a:schemeClr val="dk1"/>
                </a:solidFill>
                <a:latin typeface="Poppins"/>
                <a:ea typeface="Poppins"/>
                <a:cs typeface="Poppins"/>
                <a:sym typeface="Poppins"/>
              </a:rPr>
              <a:t> / 109 in</a:t>
            </a:r>
            <a:r>
              <a:rPr baseline="30000" lang="en-US" sz="1600">
                <a:solidFill>
                  <a:schemeClr val="dk1"/>
                </a:solidFill>
                <a:latin typeface="Poppins"/>
                <a:ea typeface="Poppins"/>
                <a:cs typeface="Poppins"/>
                <a:sym typeface="Poppins"/>
              </a:rPr>
              <a:t>3</a:t>
            </a:r>
            <a:endParaRPr baseline="30000" sz="1600">
              <a:solidFill>
                <a:schemeClr val="dk1"/>
              </a:solidFill>
              <a:latin typeface="Poppins"/>
              <a:ea typeface="Poppins"/>
              <a:cs typeface="Poppins"/>
              <a:sym typeface="Poppins"/>
            </a:endParaRPr>
          </a:p>
          <a:p>
            <a:pPr indent="0" lvl="0" marL="0" rtl="0" algn="l">
              <a:spcBef>
                <a:spcPts val="0"/>
              </a:spcBef>
              <a:spcAft>
                <a:spcPts val="0"/>
              </a:spcAft>
              <a:buNone/>
            </a:pPr>
            <a:r>
              <a:t/>
            </a:r>
            <a:endParaRPr baseline="30000" sz="1600">
              <a:solidFill>
                <a:schemeClr val="dk1"/>
              </a:solidFill>
              <a:highlight>
                <a:srgbClr val="FFFF00"/>
              </a:highlight>
              <a:latin typeface="Poppins"/>
              <a:ea typeface="Poppins"/>
              <a:cs typeface="Poppins"/>
              <a:sym typeface="Poppins"/>
            </a:endParaRPr>
          </a:p>
        </p:txBody>
      </p:sp>
      <p:sp>
        <p:nvSpPr>
          <p:cNvPr id="1526" name="Google Shape;1526;p150"/>
          <p:cNvSpPr txBox="1"/>
          <p:nvPr/>
        </p:nvSpPr>
        <p:spPr>
          <a:xfrm>
            <a:off x="6809050" y="3086525"/>
            <a:ext cx="4519800" cy="32586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Poppins"/>
              <a:buChar char="●"/>
            </a:pPr>
            <a:r>
              <a:rPr lang="en-US" sz="1700">
                <a:solidFill>
                  <a:schemeClr val="dk1"/>
                </a:solidFill>
                <a:latin typeface="Poppins"/>
                <a:ea typeface="Poppins"/>
                <a:cs typeface="Poppins"/>
                <a:sym typeface="Poppins"/>
              </a:rPr>
              <a:t>Refrigerator must be at or below 40°F (4°C)</a:t>
            </a:r>
            <a:endParaRPr sz="17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en-US" sz="1700">
                <a:solidFill>
                  <a:schemeClr val="dk1"/>
                </a:solidFill>
                <a:latin typeface="Poppins"/>
                <a:ea typeface="Poppins"/>
                <a:cs typeface="Poppins"/>
                <a:sym typeface="Poppins"/>
              </a:rPr>
              <a:t>Freezer temperature: 0°F</a:t>
            </a:r>
            <a:endParaRPr sz="17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en-US" sz="1700">
                <a:solidFill>
                  <a:schemeClr val="dk1"/>
                </a:solidFill>
                <a:latin typeface="Poppins"/>
                <a:ea typeface="Poppins"/>
                <a:cs typeface="Poppins"/>
                <a:sym typeface="Poppins"/>
              </a:rPr>
              <a:t>FDA, Consumer Product Safety Commission(CPSC)</a:t>
            </a:r>
            <a:endParaRPr sz="1700">
              <a:solidFill>
                <a:schemeClr val="dk1"/>
              </a:solidFill>
              <a:latin typeface="Poppins"/>
              <a:ea typeface="Poppins"/>
              <a:cs typeface="Poppins"/>
              <a:sym typeface="Poppins"/>
            </a:endParaRPr>
          </a:p>
          <a:p>
            <a:pPr indent="-336550" lvl="0" marL="457200" rtl="0" algn="l">
              <a:spcBef>
                <a:spcPts val="0"/>
              </a:spcBef>
              <a:spcAft>
                <a:spcPts val="0"/>
              </a:spcAft>
              <a:buClr>
                <a:schemeClr val="dk1"/>
              </a:buClr>
              <a:buSzPts val="1700"/>
              <a:buFont typeface="Poppins"/>
              <a:buChar char="●"/>
            </a:pPr>
            <a:r>
              <a:rPr lang="en-US" sz="1700">
                <a:solidFill>
                  <a:schemeClr val="dk1"/>
                </a:solidFill>
                <a:latin typeface="Poppins"/>
                <a:ea typeface="Poppins"/>
                <a:cs typeface="Poppins"/>
                <a:sym typeface="Poppins"/>
              </a:rPr>
              <a:t>Mini-fridge Specs</a:t>
            </a:r>
            <a:endParaRPr sz="1700">
              <a:solidFill>
                <a:schemeClr val="dk1"/>
              </a:solidFill>
              <a:latin typeface="Poppins"/>
              <a:ea typeface="Poppins"/>
              <a:cs typeface="Poppins"/>
              <a:sym typeface="Poppins"/>
            </a:endParaRPr>
          </a:p>
          <a:p>
            <a:pPr indent="-336550" lvl="1" marL="914400" rtl="0" algn="l">
              <a:spcBef>
                <a:spcPts val="0"/>
              </a:spcBef>
              <a:spcAft>
                <a:spcPts val="0"/>
              </a:spcAft>
              <a:buClr>
                <a:schemeClr val="dk1"/>
              </a:buClr>
              <a:buSzPts val="1700"/>
              <a:buFont typeface="Poppins"/>
              <a:buChar char="○"/>
            </a:pPr>
            <a:r>
              <a:rPr lang="en-US" sz="1700">
                <a:solidFill>
                  <a:schemeClr val="dk1"/>
                </a:solidFill>
                <a:latin typeface="Poppins"/>
                <a:ea typeface="Poppins"/>
                <a:cs typeface="Poppins"/>
                <a:sym typeface="Poppins"/>
              </a:rPr>
              <a:t>Total Internal Storage: 3.7 </a:t>
            </a:r>
            <a:r>
              <a:rPr lang="en-US" sz="1600">
                <a:solidFill>
                  <a:schemeClr val="dk1"/>
                </a:solidFill>
                <a:latin typeface="Poppins"/>
                <a:ea typeface="Poppins"/>
                <a:cs typeface="Poppins"/>
                <a:sym typeface="Poppins"/>
              </a:rPr>
              <a:t>ft</a:t>
            </a:r>
            <a:r>
              <a:rPr baseline="30000" lang="en-US" sz="1600">
                <a:solidFill>
                  <a:schemeClr val="dk1"/>
                </a:solidFill>
                <a:latin typeface="Poppins"/>
                <a:ea typeface="Poppins"/>
                <a:cs typeface="Poppins"/>
                <a:sym typeface="Poppins"/>
              </a:rPr>
              <a:t>3</a:t>
            </a:r>
            <a:endParaRPr sz="1700">
              <a:solidFill>
                <a:schemeClr val="dk1"/>
              </a:solidFill>
              <a:latin typeface="Poppins"/>
              <a:ea typeface="Poppins"/>
              <a:cs typeface="Poppins"/>
              <a:sym typeface="Poppins"/>
            </a:endParaRPr>
          </a:p>
          <a:p>
            <a:pPr indent="-336550" lvl="1" marL="914400" rtl="0" algn="l">
              <a:spcBef>
                <a:spcPts val="0"/>
              </a:spcBef>
              <a:spcAft>
                <a:spcPts val="0"/>
              </a:spcAft>
              <a:buClr>
                <a:schemeClr val="dk1"/>
              </a:buClr>
              <a:buSzPts val="1700"/>
              <a:buFont typeface="Poppins"/>
              <a:buChar char="○"/>
            </a:pPr>
            <a:r>
              <a:rPr lang="en-US" sz="1700">
                <a:solidFill>
                  <a:schemeClr val="dk1"/>
                </a:solidFill>
                <a:latin typeface="Poppins"/>
                <a:ea typeface="Poppins"/>
                <a:cs typeface="Poppins"/>
                <a:sym typeface="Poppins"/>
              </a:rPr>
              <a:t>Freezer Compartment:</a:t>
            </a:r>
            <a:endParaRPr sz="1700">
              <a:solidFill>
                <a:schemeClr val="dk1"/>
              </a:solidFill>
              <a:latin typeface="Poppins"/>
              <a:ea typeface="Poppins"/>
              <a:cs typeface="Poppins"/>
              <a:sym typeface="Poppins"/>
            </a:endParaRPr>
          </a:p>
          <a:p>
            <a:pPr indent="-336550" lvl="2" marL="1371600" rtl="0" algn="l">
              <a:spcBef>
                <a:spcPts val="0"/>
              </a:spcBef>
              <a:spcAft>
                <a:spcPts val="0"/>
              </a:spcAft>
              <a:buClr>
                <a:schemeClr val="dk1"/>
              </a:buClr>
              <a:buSzPts val="1700"/>
              <a:buFont typeface="Poppins"/>
              <a:buChar char="■"/>
            </a:pPr>
            <a:r>
              <a:rPr lang="en-US" sz="1700">
                <a:solidFill>
                  <a:schemeClr val="dk1"/>
                </a:solidFill>
                <a:latin typeface="Poppins"/>
                <a:ea typeface="Poppins"/>
                <a:cs typeface="Poppins"/>
                <a:sym typeface="Poppins"/>
              </a:rPr>
              <a:t>Height: 5 in</a:t>
            </a:r>
            <a:endParaRPr sz="1700">
              <a:solidFill>
                <a:schemeClr val="dk1"/>
              </a:solidFill>
              <a:latin typeface="Poppins"/>
              <a:ea typeface="Poppins"/>
              <a:cs typeface="Poppins"/>
              <a:sym typeface="Poppins"/>
            </a:endParaRPr>
          </a:p>
          <a:p>
            <a:pPr indent="-336550" lvl="2" marL="1371600" rtl="0" algn="l">
              <a:spcBef>
                <a:spcPts val="0"/>
              </a:spcBef>
              <a:spcAft>
                <a:spcPts val="0"/>
              </a:spcAft>
              <a:buClr>
                <a:schemeClr val="dk1"/>
              </a:buClr>
              <a:buSzPts val="1700"/>
              <a:buFont typeface="Poppins"/>
              <a:buChar char="■"/>
            </a:pPr>
            <a:r>
              <a:rPr lang="en-US" sz="1700">
                <a:solidFill>
                  <a:schemeClr val="dk1"/>
                </a:solidFill>
                <a:latin typeface="Poppins"/>
                <a:ea typeface="Poppins"/>
                <a:cs typeface="Poppins"/>
                <a:sym typeface="Poppins"/>
              </a:rPr>
              <a:t>Width: 14 in - 15.75 in</a:t>
            </a:r>
            <a:endParaRPr sz="1700">
              <a:solidFill>
                <a:schemeClr val="dk1"/>
              </a:solidFill>
              <a:latin typeface="Poppins"/>
              <a:ea typeface="Poppins"/>
              <a:cs typeface="Poppins"/>
              <a:sym typeface="Poppins"/>
            </a:endParaRPr>
          </a:p>
          <a:p>
            <a:pPr indent="-336550" lvl="2" marL="1371600" rtl="0" algn="l">
              <a:spcBef>
                <a:spcPts val="0"/>
              </a:spcBef>
              <a:spcAft>
                <a:spcPts val="0"/>
              </a:spcAft>
              <a:buClr>
                <a:schemeClr val="dk1"/>
              </a:buClr>
              <a:buSzPts val="1700"/>
              <a:buFont typeface="Poppins"/>
              <a:buChar char="■"/>
            </a:pPr>
            <a:r>
              <a:rPr lang="en-US" sz="1700">
                <a:solidFill>
                  <a:schemeClr val="dk1"/>
                </a:solidFill>
                <a:latin typeface="Poppins"/>
                <a:ea typeface="Poppins"/>
                <a:cs typeface="Poppins"/>
                <a:sym typeface="Poppins"/>
              </a:rPr>
              <a:t>Depth: 12.35 in</a:t>
            </a:r>
            <a:endParaRPr sz="1700">
              <a:solidFill>
                <a:schemeClr val="dk1"/>
              </a:solidFill>
              <a:latin typeface="Poppins"/>
              <a:ea typeface="Poppins"/>
              <a:cs typeface="Poppins"/>
              <a:sym typeface="Poppins"/>
            </a:endParaRPr>
          </a:p>
        </p:txBody>
      </p:sp>
      <p:sp>
        <p:nvSpPr>
          <p:cNvPr id="1527" name="Google Shape;1527;p150"/>
          <p:cNvSpPr txBox="1"/>
          <p:nvPr/>
        </p:nvSpPr>
        <p:spPr>
          <a:xfrm>
            <a:off x="0" y="5744350"/>
            <a:ext cx="6685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latin typeface="Poppins"/>
                <a:ea typeface="Poppins"/>
                <a:cs typeface="Poppins"/>
                <a:sym typeface="Poppins"/>
              </a:rPr>
              <a:t>SOURCE</a:t>
            </a:r>
            <a:r>
              <a:rPr lang="en-US" sz="1000">
                <a:latin typeface="Poppins"/>
                <a:ea typeface="Poppins"/>
                <a:cs typeface="Poppins"/>
                <a:sym typeface="Poppins"/>
              </a:rPr>
              <a:t>:</a:t>
            </a:r>
            <a:r>
              <a:rPr lang="en-US" sz="1000">
                <a:solidFill>
                  <a:schemeClr val="dk1"/>
                </a:solidFill>
                <a:uFill>
                  <a:noFill/>
                </a:uFill>
                <a:latin typeface="Poppins"/>
                <a:ea typeface="Poppins"/>
                <a:cs typeface="Poppins"/>
                <a:sym typeface="Poppins"/>
                <a:hlinkClick r:id="rId5">
                  <a:extLst>
                    <a:ext uri="{A12FA001-AC4F-418D-AE19-62706E023703}">
                      <ahyp:hlinkClr val="tx"/>
                    </a:ext>
                  </a:extLst>
                </a:hlinkClick>
              </a:rPr>
              <a:t> </a:t>
            </a:r>
            <a:r>
              <a:rPr lang="en-US" sz="1000" u="sng">
                <a:solidFill>
                  <a:schemeClr val="dk1"/>
                </a:solidFill>
                <a:latin typeface="Poppins"/>
                <a:ea typeface="Poppins"/>
                <a:cs typeface="Poppins"/>
                <a:sym typeface="Poppins"/>
                <a:hlinkClick r:id="rId6">
                  <a:extLst>
                    <a:ext uri="{A12FA001-AC4F-418D-AE19-62706E023703}">
                      <ahyp:hlinkClr val="tx"/>
                    </a:ext>
                  </a:extLst>
                </a:hlinkClick>
              </a:rPr>
              <a:t>Food and Drug Administration (FDA)</a:t>
            </a:r>
            <a:endParaRPr sz="1000" u="sng">
              <a:solidFill>
                <a:schemeClr val="dk1"/>
              </a:solidFill>
              <a:latin typeface="Poppins"/>
              <a:ea typeface="Poppins"/>
              <a:cs typeface="Poppins"/>
              <a:sym typeface="Poppins"/>
            </a:endParaRPr>
          </a:p>
          <a:p>
            <a:pPr indent="0" lvl="0" marL="0" rtl="0" algn="l">
              <a:spcBef>
                <a:spcPts val="0"/>
              </a:spcBef>
              <a:spcAft>
                <a:spcPts val="0"/>
              </a:spcAft>
              <a:buNone/>
            </a:pPr>
            <a:r>
              <a:rPr lang="en-US" sz="1000">
                <a:latin typeface="Poppins"/>
                <a:ea typeface="Poppins"/>
                <a:cs typeface="Poppins"/>
                <a:sym typeface="Poppins"/>
              </a:rPr>
              <a:t>SOURCE:</a:t>
            </a:r>
            <a:r>
              <a:rPr lang="en-US" sz="1000">
                <a:solidFill>
                  <a:schemeClr val="dk1"/>
                </a:solidFill>
                <a:uFill>
                  <a:noFill/>
                </a:uFill>
                <a:latin typeface="Poppins"/>
                <a:ea typeface="Poppins"/>
                <a:cs typeface="Poppins"/>
                <a:sym typeface="Poppins"/>
                <a:hlinkClick r:id="rId7">
                  <a:extLst>
                    <a:ext uri="{A12FA001-AC4F-418D-AE19-62706E023703}">
                      <ahyp:hlinkClr val="tx"/>
                    </a:ext>
                  </a:extLst>
                </a:hlinkClick>
              </a:rPr>
              <a:t> </a:t>
            </a:r>
            <a:r>
              <a:rPr lang="en-US" sz="1000" u="sng">
                <a:solidFill>
                  <a:schemeClr val="dk1"/>
                </a:solidFill>
                <a:latin typeface="Poppins"/>
                <a:ea typeface="Poppins"/>
                <a:cs typeface="Poppins"/>
                <a:sym typeface="Poppins"/>
                <a:hlinkClick r:id="rId8">
                  <a:extLst>
                    <a:ext uri="{A12FA001-AC4F-418D-AE19-62706E023703}">
                      <ahyp:hlinkClr val="tx"/>
                    </a:ext>
                  </a:extLst>
                </a:hlinkClick>
              </a:rPr>
              <a:t>Consumer Product Safety Commission (CPSC)</a:t>
            </a:r>
            <a:endParaRPr sz="1000" u="sng">
              <a:solidFill>
                <a:schemeClr val="dk1"/>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51"/>
          <p:cNvSpPr txBox="1"/>
          <p:nvPr>
            <p:ph type="title"/>
          </p:nvPr>
        </p:nvSpPr>
        <p:spPr>
          <a:xfrm>
            <a:off x="538913" y="20303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DESIGN</a:t>
            </a:r>
            <a:endParaRPr/>
          </a:p>
        </p:txBody>
      </p:sp>
      <p:pic>
        <p:nvPicPr>
          <p:cNvPr id="1533" name="Google Shape;1533;p151"/>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534" name="Google Shape;1534;p151"/>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Kalino</a:t>
            </a:r>
            <a:endParaRPr sz="1800">
              <a:solidFill>
                <a:schemeClr val="accent3"/>
              </a:solidFill>
              <a:latin typeface="Poppins"/>
              <a:ea typeface="Poppins"/>
              <a:cs typeface="Poppins"/>
              <a:sym typeface="Poppins"/>
            </a:endParaRPr>
          </a:p>
        </p:txBody>
      </p:sp>
      <p:pic>
        <p:nvPicPr>
          <p:cNvPr id="1535" name="Google Shape;1535;p151"/>
          <p:cNvPicPr preferRelativeResize="0"/>
          <p:nvPr/>
        </p:nvPicPr>
        <p:blipFill>
          <a:blip r:embed="rId4">
            <a:alphaModFix/>
          </a:blip>
          <a:stretch>
            <a:fillRect/>
          </a:stretch>
        </p:blipFill>
        <p:spPr>
          <a:xfrm>
            <a:off x="-3806525" y="655452"/>
            <a:ext cx="3567225" cy="3922900"/>
          </a:xfrm>
          <a:prstGeom prst="rect">
            <a:avLst/>
          </a:prstGeom>
          <a:noFill/>
          <a:ln>
            <a:noFill/>
          </a:ln>
        </p:spPr>
      </p:pic>
      <p:sp>
        <p:nvSpPr>
          <p:cNvPr id="1536" name="Google Shape;1536;p151"/>
          <p:cNvSpPr txBox="1"/>
          <p:nvPr/>
        </p:nvSpPr>
        <p:spPr>
          <a:xfrm>
            <a:off x="634525" y="788600"/>
            <a:ext cx="60990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Heat Sink</a:t>
            </a:r>
            <a:endParaRPr sz="3200">
              <a:solidFill>
                <a:schemeClr val="dk1"/>
              </a:solidFill>
              <a:latin typeface="Poppins"/>
              <a:ea typeface="Poppins"/>
              <a:cs typeface="Poppins"/>
              <a:sym typeface="Poppins"/>
            </a:endParaRPr>
          </a:p>
        </p:txBody>
      </p:sp>
      <p:sp>
        <p:nvSpPr>
          <p:cNvPr id="1537" name="Google Shape;1537;p151"/>
          <p:cNvSpPr txBox="1"/>
          <p:nvPr/>
        </p:nvSpPr>
        <p:spPr>
          <a:xfrm>
            <a:off x="549775" y="1404600"/>
            <a:ext cx="6270000" cy="1851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1800">
                <a:solidFill>
                  <a:schemeClr val="dk1"/>
                </a:solidFill>
                <a:latin typeface="Poppins"/>
                <a:ea typeface="Poppins"/>
                <a:cs typeface="Poppins"/>
                <a:sym typeface="Poppins"/>
              </a:rPr>
              <a:t>We settled on the design below, however, our first assembly did not fit inside the fridge. To compensate, the final </a:t>
            </a:r>
            <a:r>
              <a:rPr lang="en-US" sz="1800">
                <a:solidFill>
                  <a:schemeClr val="dk1"/>
                </a:solidFill>
                <a:latin typeface="Poppins"/>
                <a:ea typeface="Poppins"/>
                <a:cs typeface="Poppins"/>
                <a:sym typeface="Poppins"/>
              </a:rPr>
              <a:t>design</a:t>
            </a:r>
            <a:r>
              <a:rPr lang="en-US" sz="1800">
                <a:solidFill>
                  <a:schemeClr val="dk1"/>
                </a:solidFill>
                <a:latin typeface="Poppins"/>
                <a:ea typeface="Poppins"/>
                <a:cs typeface="Poppins"/>
                <a:sym typeface="Poppins"/>
              </a:rPr>
              <a:t> has one layer of 3D printed walls slightly shorter than the others. </a:t>
            </a:r>
            <a:endParaRPr sz="1800">
              <a:solidFill>
                <a:schemeClr val="dk1"/>
              </a:solidFill>
              <a:latin typeface="Poppins"/>
              <a:ea typeface="Poppins"/>
              <a:cs typeface="Poppins"/>
              <a:sym typeface="Poppins"/>
            </a:endParaRPr>
          </a:p>
        </p:txBody>
      </p:sp>
      <p:pic>
        <p:nvPicPr>
          <p:cNvPr id="1538" name="Google Shape;1538;p151"/>
          <p:cNvPicPr preferRelativeResize="0"/>
          <p:nvPr/>
        </p:nvPicPr>
        <p:blipFill>
          <a:blip r:embed="rId5">
            <a:alphaModFix/>
          </a:blip>
          <a:stretch>
            <a:fillRect/>
          </a:stretch>
        </p:blipFill>
        <p:spPr>
          <a:xfrm>
            <a:off x="6938375" y="3391488"/>
            <a:ext cx="5153674" cy="3027446"/>
          </a:xfrm>
          <a:prstGeom prst="rect">
            <a:avLst/>
          </a:prstGeom>
          <a:noFill/>
          <a:ln>
            <a:noFill/>
          </a:ln>
        </p:spPr>
      </p:pic>
      <p:pic>
        <p:nvPicPr>
          <p:cNvPr id="1539" name="Google Shape;1539;p151"/>
          <p:cNvPicPr preferRelativeResize="0"/>
          <p:nvPr/>
        </p:nvPicPr>
        <p:blipFill>
          <a:blip r:embed="rId6">
            <a:alphaModFix/>
          </a:blip>
          <a:stretch>
            <a:fillRect/>
          </a:stretch>
        </p:blipFill>
        <p:spPr>
          <a:xfrm>
            <a:off x="152400" y="3408300"/>
            <a:ext cx="6622227" cy="2733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152"/>
          <p:cNvSpPr txBox="1"/>
          <p:nvPr>
            <p:ph type="title"/>
          </p:nvPr>
        </p:nvSpPr>
        <p:spPr>
          <a:xfrm>
            <a:off x="571838" y="33628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DESIGN</a:t>
            </a:r>
            <a:endParaRPr/>
          </a:p>
        </p:txBody>
      </p:sp>
      <p:pic>
        <p:nvPicPr>
          <p:cNvPr id="1545" name="Google Shape;1545;p152"/>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546" name="Google Shape;1546;p152"/>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Kalino </a:t>
            </a:r>
            <a:endParaRPr sz="1800">
              <a:solidFill>
                <a:schemeClr val="accent3"/>
              </a:solidFill>
              <a:latin typeface="Poppins"/>
              <a:ea typeface="Poppins"/>
              <a:cs typeface="Poppins"/>
              <a:sym typeface="Poppins"/>
            </a:endParaRPr>
          </a:p>
        </p:txBody>
      </p:sp>
      <p:pic>
        <p:nvPicPr>
          <p:cNvPr id="1547" name="Google Shape;1547;p152"/>
          <p:cNvPicPr preferRelativeResize="0"/>
          <p:nvPr/>
        </p:nvPicPr>
        <p:blipFill>
          <a:blip r:embed="rId4">
            <a:alphaModFix/>
          </a:blip>
          <a:stretch>
            <a:fillRect/>
          </a:stretch>
        </p:blipFill>
        <p:spPr>
          <a:xfrm>
            <a:off x="-4138275" y="1920522"/>
            <a:ext cx="4040300" cy="2781625"/>
          </a:xfrm>
          <a:prstGeom prst="rect">
            <a:avLst/>
          </a:prstGeom>
          <a:noFill/>
          <a:ln>
            <a:noFill/>
          </a:ln>
        </p:spPr>
      </p:pic>
      <p:sp>
        <p:nvSpPr>
          <p:cNvPr id="1548" name="Google Shape;1548;p152"/>
          <p:cNvSpPr txBox="1"/>
          <p:nvPr/>
        </p:nvSpPr>
        <p:spPr>
          <a:xfrm>
            <a:off x="779700" y="948550"/>
            <a:ext cx="60990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Fan</a:t>
            </a:r>
            <a:endParaRPr sz="3200">
              <a:solidFill>
                <a:schemeClr val="dk1"/>
              </a:solidFill>
              <a:latin typeface="Poppins"/>
              <a:ea typeface="Poppins"/>
              <a:cs typeface="Poppins"/>
              <a:sym typeface="Poppins"/>
            </a:endParaRPr>
          </a:p>
        </p:txBody>
      </p:sp>
      <p:sp>
        <p:nvSpPr>
          <p:cNvPr id="1549" name="Google Shape;1549;p152"/>
          <p:cNvSpPr txBox="1"/>
          <p:nvPr/>
        </p:nvSpPr>
        <p:spPr>
          <a:xfrm>
            <a:off x="12417250" y="1282850"/>
            <a:ext cx="4847100" cy="12192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FF0000"/>
                </a:solidFill>
                <a:latin typeface="Poppins"/>
                <a:ea typeface="Poppins"/>
                <a:cs typeface="Poppins"/>
                <a:sym typeface="Poppins"/>
              </a:rPr>
              <a:t>talk about warping. </a:t>
            </a:r>
            <a:endParaRPr b="1" sz="1600">
              <a:solidFill>
                <a:srgbClr val="FF0000"/>
              </a:solidFill>
              <a:latin typeface="Poppins"/>
              <a:ea typeface="Poppins"/>
              <a:cs typeface="Poppins"/>
              <a:sym typeface="Poppins"/>
            </a:endParaRPr>
          </a:p>
          <a:p>
            <a:pPr indent="0" lvl="0" marL="0" rtl="0" algn="l">
              <a:spcBef>
                <a:spcPts val="0"/>
              </a:spcBef>
              <a:spcAft>
                <a:spcPts val="0"/>
              </a:spcAft>
              <a:buNone/>
            </a:pPr>
            <a:r>
              <a:rPr b="1" lang="en-US" sz="1600">
                <a:solidFill>
                  <a:srgbClr val="FF0000"/>
                </a:solidFill>
                <a:latin typeface="Poppins"/>
                <a:ea typeface="Poppins"/>
                <a:cs typeface="Poppins"/>
                <a:sym typeface="Poppins"/>
              </a:rPr>
              <a:t>Status of our cutting</a:t>
            </a:r>
            <a:endParaRPr b="1" sz="1600">
              <a:solidFill>
                <a:srgbClr val="FF0000"/>
              </a:solidFill>
              <a:latin typeface="Poppins"/>
              <a:ea typeface="Poppins"/>
              <a:cs typeface="Poppins"/>
              <a:sym typeface="Poppins"/>
            </a:endParaRPr>
          </a:p>
          <a:p>
            <a:pPr indent="0" lvl="0" marL="0" rtl="0" algn="l">
              <a:spcBef>
                <a:spcPts val="0"/>
              </a:spcBef>
              <a:spcAft>
                <a:spcPts val="0"/>
              </a:spcAft>
              <a:buNone/>
            </a:pPr>
            <a:r>
              <a:rPr b="1" lang="en-US" sz="1600">
                <a:solidFill>
                  <a:srgbClr val="FF0000"/>
                </a:solidFill>
                <a:latin typeface="Poppins"/>
                <a:ea typeface="Poppins"/>
                <a:cs typeface="Poppins"/>
                <a:sym typeface="Poppins"/>
              </a:rPr>
              <a:t>Cut vs Uncut -&gt; compare and contrast</a:t>
            </a:r>
            <a:endParaRPr b="1" sz="1600">
              <a:solidFill>
                <a:srgbClr val="FF0000"/>
              </a:solidFill>
              <a:latin typeface="Poppins"/>
              <a:ea typeface="Poppins"/>
              <a:cs typeface="Poppins"/>
              <a:sym typeface="Poppins"/>
            </a:endParaRPr>
          </a:p>
          <a:p>
            <a:pPr indent="0" lvl="0" marL="0" rtl="0" algn="l">
              <a:spcBef>
                <a:spcPts val="0"/>
              </a:spcBef>
              <a:spcAft>
                <a:spcPts val="0"/>
              </a:spcAft>
              <a:buNone/>
            </a:pPr>
            <a:r>
              <a:rPr b="1" lang="en-US" sz="1600">
                <a:solidFill>
                  <a:srgbClr val="FF0000"/>
                </a:solidFill>
                <a:latin typeface="Poppins"/>
                <a:ea typeface="Poppins"/>
                <a:cs typeface="Poppins"/>
                <a:sym typeface="Poppins"/>
              </a:rPr>
              <a:t>Plan for flattening the warping</a:t>
            </a:r>
            <a:endParaRPr b="1" sz="1600">
              <a:solidFill>
                <a:srgbClr val="FF0000"/>
              </a:solidFill>
              <a:latin typeface="Poppins"/>
              <a:ea typeface="Poppins"/>
              <a:cs typeface="Poppins"/>
              <a:sym typeface="Poppins"/>
            </a:endParaRPr>
          </a:p>
          <a:p>
            <a:pPr indent="0" lvl="0" marL="0" rtl="0" algn="l">
              <a:spcBef>
                <a:spcPts val="0"/>
              </a:spcBef>
              <a:spcAft>
                <a:spcPts val="0"/>
              </a:spcAft>
              <a:buNone/>
            </a:pPr>
            <a:r>
              <a:t/>
            </a:r>
            <a:endParaRPr b="1" sz="1600">
              <a:solidFill>
                <a:srgbClr val="FF0000"/>
              </a:solidFill>
              <a:latin typeface="Poppins"/>
              <a:ea typeface="Poppins"/>
              <a:cs typeface="Poppins"/>
              <a:sym typeface="Poppins"/>
            </a:endParaRPr>
          </a:p>
        </p:txBody>
      </p:sp>
      <p:sp>
        <p:nvSpPr>
          <p:cNvPr id="1550" name="Google Shape;1550;p152"/>
          <p:cNvSpPr txBox="1"/>
          <p:nvPr/>
        </p:nvSpPr>
        <p:spPr>
          <a:xfrm>
            <a:off x="899000" y="1758875"/>
            <a:ext cx="10997100" cy="124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chemeClr val="dk1"/>
              </a:solidFill>
              <a:latin typeface="Poppins"/>
              <a:ea typeface="Poppins"/>
              <a:cs typeface="Poppins"/>
              <a:sym typeface="Poppins"/>
            </a:endParaRPr>
          </a:p>
        </p:txBody>
      </p:sp>
      <p:pic>
        <p:nvPicPr>
          <p:cNvPr id="1551" name="Google Shape;1551;p152"/>
          <p:cNvPicPr preferRelativeResize="0"/>
          <p:nvPr/>
        </p:nvPicPr>
        <p:blipFill>
          <a:blip r:embed="rId5">
            <a:alphaModFix/>
          </a:blip>
          <a:stretch>
            <a:fillRect/>
          </a:stretch>
        </p:blipFill>
        <p:spPr>
          <a:xfrm>
            <a:off x="6076325" y="1892488"/>
            <a:ext cx="3609225" cy="3609225"/>
          </a:xfrm>
          <a:prstGeom prst="rect">
            <a:avLst/>
          </a:prstGeom>
          <a:noFill/>
          <a:ln>
            <a:noFill/>
          </a:ln>
        </p:spPr>
      </p:pic>
      <p:pic>
        <p:nvPicPr>
          <p:cNvPr id="1552" name="Google Shape;1552;p152"/>
          <p:cNvPicPr preferRelativeResize="0"/>
          <p:nvPr/>
        </p:nvPicPr>
        <p:blipFill>
          <a:blip r:embed="rId6">
            <a:alphaModFix/>
          </a:blip>
          <a:stretch>
            <a:fillRect/>
          </a:stretch>
        </p:blipFill>
        <p:spPr>
          <a:xfrm>
            <a:off x="1494625" y="2047750"/>
            <a:ext cx="3599434" cy="3045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153"/>
          <p:cNvSpPr txBox="1"/>
          <p:nvPr>
            <p:ph type="title"/>
          </p:nvPr>
        </p:nvSpPr>
        <p:spPr>
          <a:xfrm>
            <a:off x="571838" y="33628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CONSTRUCTION</a:t>
            </a:r>
            <a:endParaRPr/>
          </a:p>
        </p:txBody>
      </p:sp>
      <p:pic>
        <p:nvPicPr>
          <p:cNvPr id="1558" name="Google Shape;1558;p153"/>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559" name="Google Shape;1559;p153"/>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a:t>
            </a:r>
            <a:endParaRPr sz="1800">
              <a:solidFill>
                <a:schemeClr val="accent3"/>
              </a:solidFill>
              <a:latin typeface="Poppins"/>
              <a:ea typeface="Poppins"/>
              <a:cs typeface="Poppins"/>
              <a:sym typeface="Poppins"/>
            </a:endParaRPr>
          </a:p>
        </p:txBody>
      </p:sp>
      <p:sp>
        <p:nvSpPr>
          <p:cNvPr id="1560" name="Google Shape;1560;p153"/>
          <p:cNvSpPr txBox="1"/>
          <p:nvPr/>
        </p:nvSpPr>
        <p:spPr>
          <a:xfrm>
            <a:off x="590950" y="843675"/>
            <a:ext cx="60990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Heat Sink</a:t>
            </a:r>
            <a:endParaRPr sz="3200">
              <a:solidFill>
                <a:schemeClr val="dk1"/>
              </a:solidFill>
              <a:latin typeface="Poppins"/>
              <a:ea typeface="Poppins"/>
              <a:cs typeface="Poppins"/>
              <a:sym typeface="Poppins"/>
            </a:endParaRPr>
          </a:p>
        </p:txBody>
      </p:sp>
      <p:pic>
        <p:nvPicPr>
          <p:cNvPr id="1561" name="Google Shape;1561;p153" title="IMG_5562.HEIC"/>
          <p:cNvPicPr preferRelativeResize="0"/>
          <p:nvPr/>
        </p:nvPicPr>
        <p:blipFill rotWithShape="1">
          <a:blip r:embed="rId4">
            <a:alphaModFix/>
          </a:blip>
          <a:srcRect b="24879" l="0" r="6742" t="0"/>
          <a:stretch/>
        </p:blipFill>
        <p:spPr>
          <a:xfrm>
            <a:off x="6895000" y="1433625"/>
            <a:ext cx="4321901" cy="4641551"/>
          </a:xfrm>
          <a:prstGeom prst="rect">
            <a:avLst/>
          </a:prstGeom>
          <a:noFill/>
          <a:ln>
            <a:noFill/>
          </a:ln>
        </p:spPr>
      </p:pic>
      <p:pic>
        <p:nvPicPr>
          <p:cNvPr id="1562" name="Google Shape;1562;p153"/>
          <p:cNvPicPr preferRelativeResize="0"/>
          <p:nvPr/>
        </p:nvPicPr>
        <p:blipFill rotWithShape="1">
          <a:blip r:embed="rId5">
            <a:alphaModFix/>
          </a:blip>
          <a:srcRect b="22351" l="0" r="0" t="7952"/>
          <a:stretch/>
        </p:blipFill>
        <p:spPr>
          <a:xfrm>
            <a:off x="497063" y="4250200"/>
            <a:ext cx="5275875" cy="1824975"/>
          </a:xfrm>
          <a:prstGeom prst="rect">
            <a:avLst/>
          </a:prstGeom>
          <a:noFill/>
          <a:ln>
            <a:noFill/>
          </a:ln>
        </p:spPr>
      </p:pic>
      <p:pic>
        <p:nvPicPr>
          <p:cNvPr id="1563" name="Google Shape;1563;p153"/>
          <p:cNvPicPr preferRelativeResize="0"/>
          <p:nvPr/>
        </p:nvPicPr>
        <p:blipFill>
          <a:blip r:embed="rId6">
            <a:alphaModFix/>
          </a:blip>
          <a:stretch>
            <a:fillRect/>
          </a:stretch>
        </p:blipFill>
        <p:spPr>
          <a:xfrm>
            <a:off x="345125" y="1695984"/>
            <a:ext cx="6099001" cy="25177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54"/>
          <p:cNvSpPr txBox="1"/>
          <p:nvPr>
            <p:ph type="title"/>
          </p:nvPr>
        </p:nvSpPr>
        <p:spPr>
          <a:xfrm>
            <a:off x="571838" y="33628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CONSTRUCTION</a:t>
            </a:r>
            <a:endParaRPr/>
          </a:p>
        </p:txBody>
      </p:sp>
      <p:pic>
        <p:nvPicPr>
          <p:cNvPr id="1569" name="Google Shape;1569;p154"/>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570" name="Google Shape;1570;p154"/>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a:t>
            </a:r>
            <a:endParaRPr sz="1800">
              <a:solidFill>
                <a:schemeClr val="accent3"/>
              </a:solidFill>
              <a:latin typeface="Poppins"/>
              <a:ea typeface="Poppins"/>
              <a:cs typeface="Poppins"/>
              <a:sym typeface="Poppins"/>
            </a:endParaRPr>
          </a:p>
        </p:txBody>
      </p:sp>
      <p:sp>
        <p:nvSpPr>
          <p:cNvPr id="1571" name="Google Shape;1571;p154"/>
          <p:cNvSpPr txBox="1"/>
          <p:nvPr/>
        </p:nvSpPr>
        <p:spPr>
          <a:xfrm>
            <a:off x="590950" y="843675"/>
            <a:ext cx="60990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Heat Sink</a:t>
            </a:r>
            <a:endParaRPr sz="3200">
              <a:solidFill>
                <a:schemeClr val="dk1"/>
              </a:solidFill>
              <a:latin typeface="Poppins"/>
              <a:ea typeface="Poppins"/>
              <a:cs typeface="Poppins"/>
              <a:sym typeface="Poppins"/>
            </a:endParaRPr>
          </a:p>
        </p:txBody>
      </p:sp>
      <p:pic>
        <p:nvPicPr>
          <p:cNvPr id="1572" name="Google Shape;1572;p154" title="PXL_20251015_215008462.jpg"/>
          <p:cNvPicPr preferRelativeResize="0"/>
          <p:nvPr/>
        </p:nvPicPr>
        <p:blipFill rotWithShape="1">
          <a:blip r:embed="rId4">
            <a:alphaModFix/>
          </a:blip>
          <a:srcRect b="0" l="0" r="0" t="10634"/>
          <a:stretch/>
        </p:blipFill>
        <p:spPr>
          <a:xfrm>
            <a:off x="7485375" y="1506925"/>
            <a:ext cx="4092724" cy="4873549"/>
          </a:xfrm>
          <a:prstGeom prst="rect">
            <a:avLst/>
          </a:prstGeom>
          <a:noFill/>
          <a:ln>
            <a:noFill/>
          </a:ln>
        </p:spPr>
      </p:pic>
      <p:pic>
        <p:nvPicPr>
          <p:cNvPr id="1573" name="Google Shape;1573;p154" title="PXL_20251015_215116758.jpg"/>
          <p:cNvPicPr preferRelativeResize="0"/>
          <p:nvPr/>
        </p:nvPicPr>
        <p:blipFill rotWithShape="1">
          <a:blip r:embed="rId5">
            <a:alphaModFix/>
          </a:blip>
          <a:srcRect b="44002" l="0" r="0" t="0"/>
          <a:stretch/>
        </p:blipFill>
        <p:spPr>
          <a:xfrm>
            <a:off x="7697525" y="3976194"/>
            <a:ext cx="3222351" cy="2404275"/>
          </a:xfrm>
          <a:prstGeom prst="rect">
            <a:avLst/>
          </a:prstGeom>
          <a:noFill/>
          <a:ln>
            <a:noFill/>
          </a:ln>
        </p:spPr>
      </p:pic>
      <p:pic>
        <p:nvPicPr>
          <p:cNvPr id="1574" name="Google Shape;1574;p154" title="IMG_5938.JPG"/>
          <p:cNvPicPr preferRelativeResize="0"/>
          <p:nvPr/>
        </p:nvPicPr>
        <p:blipFill>
          <a:blip r:embed="rId6">
            <a:alphaModFix/>
          </a:blip>
          <a:stretch>
            <a:fillRect/>
          </a:stretch>
        </p:blipFill>
        <p:spPr>
          <a:xfrm>
            <a:off x="590949" y="1615663"/>
            <a:ext cx="5550551" cy="41629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8" name="Shape 1578"/>
        <p:cNvGrpSpPr/>
        <p:nvPr/>
      </p:nvGrpSpPr>
      <p:grpSpPr>
        <a:xfrm>
          <a:off x="0" y="0"/>
          <a:ext cx="0" cy="0"/>
          <a:chOff x="0" y="0"/>
          <a:chExt cx="0" cy="0"/>
        </a:xfrm>
      </p:grpSpPr>
      <p:sp>
        <p:nvSpPr>
          <p:cNvPr id="1579" name="Google Shape;1579;p155"/>
          <p:cNvSpPr txBox="1"/>
          <p:nvPr>
            <p:ph type="title"/>
          </p:nvPr>
        </p:nvSpPr>
        <p:spPr>
          <a:xfrm>
            <a:off x="334734" y="179012"/>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CURRENT STATUS OF PROJECT</a:t>
            </a:r>
            <a:endParaRPr/>
          </a:p>
        </p:txBody>
      </p:sp>
      <p:pic>
        <p:nvPicPr>
          <p:cNvPr id="1580" name="Google Shape;1580;p155"/>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581" name="Google Shape;1581;p155"/>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a:t>
            </a:r>
            <a:endParaRPr sz="1800">
              <a:solidFill>
                <a:schemeClr val="accent3"/>
              </a:solidFill>
              <a:latin typeface="Poppins"/>
              <a:ea typeface="Poppins"/>
              <a:cs typeface="Poppins"/>
              <a:sym typeface="Poppins"/>
            </a:endParaRPr>
          </a:p>
        </p:txBody>
      </p:sp>
      <p:sp>
        <p:nvSpPr>
          <p:cNvPr id="1582" name="Google Shape;1582;p155"/>
          <p:cNvSpPr txBox="1"/>
          <p:nvPr/>
        </p:nvSpPr>
        <p:spPr>
          <a:xfrm>
            <a:off x="365700" y="820316"/>
            <a:ext cx="12383100" cy="8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Poppins"/>
                <a:ea typeface="Poppins"/>
                <a:cs typeface="Poppins"/>
                <a:sym typeface="Poppins"/>
              </a:rPr>
              <a:t>Electronics - Prototype Circuit</a:t>
            </a:r>
            <a:endParaRPr sz="3200">
              <a:solidFill>
                <a:schemeClr val="dk1"/>
              </a:solidFill>
              <a:latin typeface="Poppins"/>
              <a:ea typeface="Poppins"/>
              <a:cs typeface="Poppins"/>
              <a:sym typeface="Poppins"/>
            </a:endParaRPr>
          </a:p>
        </p:txBody>
      </p:sp>
      <p:pic>
        <p:nvPicPr>
          <p:cNvPr id="1583" name="Google Shape;1583;p155"/>
          <p:cNvPicPr preferRelativeResize="0"/>
          <p:nvPr/>
        </p:nvPicPr>
        <p:blipFill>
          <a:blip r:embed="rId4">
            <a:alphaModFix/>
          </a:blip>
          <a:stretch>
            <a:fillRect/>
          </a:stretch>
        </p:blipFill>
        <p:spPr>
          <a:xfrm>
            <a:off x="12533175" y="1472300"/>
            <a:ext cx="5416101" cy="3738125"/>
          </a:xfrm>
          <a:prstGeom prst="rect">
            <a:avLst/>
          </a:prstGeom>
          <a:noFill/>
          <a:ln>
            <a:noFill/>
          </a:ln>
        </p:spPr>
      </p:pic>
      <p:pic>
        <p:nvPicPr>
          <p:cNvPr id="1584" name="Google Shape;1584;p155"/>
          <p:cNvPicPr preferRelativeResize="0"/>
          <p:nvPr/>
        </p:nvPicPr>
        <p:blipFill>
          <a:blip r:embed="rId5">
            <a:alphaModFix/>
          </a:blip>
          <a:stretch>
            <a:fillRect/>
          </a:stretch>
        </p:blipFill>
        <p:spPr>
          <a:xfrm>
            <a:off x="18008475" y="1472300"/>
            <a:ext cx="5617200" cy="3913409"/>
          </a:xfrm>
          <a:prstGeom prst="rect">
            <a:avLst/>
          </a:prstGeom>
          <a:noFill/>
          <a:ln>
            <a:noFill/>
          </a:ln>
        </p:spPr>
      </p:pic>
      <p:sp>
        <p:nvSpPr>
          <p:cNvPr id="1585" name="Google Shape;1585;p155"/>
          <p:cNvSpPr txBox="1"/>
          <p:nvPr/>
        </p:nvSpPr>
        <p:spPr>
          <a:xfrm>
            <a:off x="6270000" y="1513795"/>
            <a:ext cx="5271300" cy="155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Prototype Circuit used for development of code and testing of electronic components</a:t>
            </a:r>
            <a:endParaRPr sz="1800">
              <a:solidFill>
                <a:schemeClr val="dk1"/>
              </a:solidFill>
              <a:latin typeface="Poppins"/>
              <a:ea typeface="Poppins"/>
              <a:cs typeface="Poppins"/>
              <a:sym typeface="Poppins"/>
            </a:endParaRPr>
          </a:p>
          <a:p>
            <a:pPr indent="0" lvl="0" marL="914400" rtl="0" algn="l">
              <a:spcBef>
                <a:spcPts val="0"/>
              </a:spcBef>
              <a:spcAft>
                <a:spcPts val="0"/>
              </a:spcAft>
              <a:buNone/>
            </a:pPr>
            <a:r>
              <a:t/>
            </a:r>
            <a:endParaRPr sz="1800">
              <a:solidFill>
                <a:schemeClr val="dk1"/>
              </a:solidFill>
              <a:latin typeface="Poppins"/>
              <a:ea typeface="Poppins"/>
              <a:cs typeface="Poppins"/>
              <a:sym typeface="Poppins"/>
            </a:endParaRPr>
          </a:p>
        </p:txBody>
      </p:sp>
      <p:pic>
        <p:nvPicPr>
          <p:cNvPr id="1586" name="Google Shape;1586;p155"/>
          <p:cNvPicPr preferRelativeResize="0"/>
          <p:nvPr/>
        </p:nvPicPr>
        <p:blipFill>
          <a:blip r:embed="rId6">
            <a:alphaModFix/>
          </a:blip>
          <a:stretch>
            <a:fillRect/>
          </a:stretch>
        </p:blipFill>
        <p:spPr>
          <a:xfrm>
            <a:off x="200576" y="1591226"/>
            <a:ext cx="5821113" cy="4413421"/>
          </a:xfrm>
          <a:prstGeom prst="rect">
            <a:avLst/>
          </a:prstGeom>
          <a:noFill/>
          <a:ln>
            <a:noFill/>
          </a:ln>
        </p:spPr>
      </p:pic>
      <p:pic>
        <p:nvPicPr>
          <p:cNvPr id="1587" name="Google Shape;1587;p155"/>
          <p:cNvPicPr preferRelativeResize="0"/>
          <p:nvPr/>
        </p:nvPicPr>
        <p:blipFill rotWithShape="1">
          <a:blip r:embed="rId7">
            <a:alphaModFix/>
          </a:blip>
          <a:srcRect b="0" l="0" r="8550" t="0"/>
          <a:stretch/>
        </p:blipFill>
        <p:spPr>
          <a:xfrm rot="5400000">
            <a:off x="7176824" y="1482750"/>
            <a:ext cx="3553376" cy="5175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